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_rels/.rels" ContentType="application/vnd.openxmlformats-package.relationships+xml"/>
  <Override PartName="/docProps/app.xml" ContentType="application/vnd.openxmlformats-officedocument.extended-properties+xml"/>
  <Override PartName="/docProps/core.xml" ContentType="application/vnd.openxmlformats-package.core-properties+xml"/>
  <Override PartName="/ppt/_rels/presentation.xml.rels" ContentType="application/vnd.openxmlformats-package.relationships+xml"/>
  <Override PartName="/ppt/media/image6.png" ContentType="image/png"/>
  <Override PartName="/ppt/media/image5.png" ContentType="image/png"/>
  <Override PartName="/ppt/media/image4.png" ContentType="image/png"/>
  <Override PartName="/ppt/media/image3.png" ContentType="image/png"/>
  <Override PartName="/ppt/media/image1.png" ContentType="image/png"/>
  <Override PartName="/ppt/media/image2.png" ContentType="image/png"/>
  <Override PartName="/ppt/media/image7.png" ContentType="image/png"/>
  <Override PartName="/ppt/media/image8.png" ContentType="image/png"/>
  <Override PartName="/ppt/media/image9.png" ContentType="image/png"/>
  <Override PartName="/ppt/media/image31.png" ContentType="image/png"/>
  <Override PartName="/ppt/media/image30.png" ContentType="image/png"/>
  <Override PartName="/ppt/media/image29.png" ContentType="image/png"/>
  <Override PartName="/ppt/media/image28.png" ContentType="image/png"/>
  <Override PartName="/ppt/media/image27.png" ContentType="image/png"/>
  <Override PartName="/ppt/media/image26.png" ContentType="image/png"/>
  <Override PartName="/ppt/media/image25.png" ContentType="image/png"/>
  <Override PartName="/ppt/media/image24.png" ContentType="image/png"/>
  <Override PartName="/ppt/media/image23.png" ContentType="image/png"/>
  <Override PartName="/ppt/media/image22.png" ContentType="image/png"/>
  <Override PartName="/ppt/media/image21.png" ContentType="image/png"/>
  <Override PartName="/ppt/media/image20.png" ContentType="image/png"/>
  <Override PartName="/ppt/media/image19.png" ContentType="image/png"/>
  <Override PartName="/ppt/media/image18.png" ContentType="image/png"/>
  <Override PartName="/ppt/media/image17.png" ContentType="image/png"/>
  <Override PartName="/ppt/media/image15.png" ContentType="image/png"/>
  <Override PartName="/ppt/media/image16.png" ContentType="image/png"/>
  <Override PartName="/ppt/media/image10.png" ContentType="image/png"/>
  <Override PartName="/ppt/media/image11.png" ContentType="image/png"/>
  <Override PartName="/ppt/media/image12.png" ContentType="image/png"/>
  <Override PartName="/ppt/media/image13.png" ContentType="image/png"/>
  <Override PartName="/ppt/media/image14.png" ContentType="image/png"/>
  <Override PartName="/ppt/slideMasters/_rels/slideMaster2.xml.rels" ContentType="application/vnd.openxmlformats-package.relationships+xml"/>
  <Override PartName="/ppt/slideMasters/_rels/slideMaster1.xml.rels" ContentType="application/vnd.openxmlformats-package.relationship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presentation.xml" ContentType="application/vnd.openxmlformats-officedocument.presentationml.presentation.main+xml"/>
  <Override PartName="/ppt/theme/theme2.xml" ContentType="application/vnd.openxmlformats-officedocument.theme+xml"/>
  <Override PartName="/ppt/theme/theme1.xml" ContentType="application/vnd.openxmlformats-officedocument.theme+xml"/>
  <Override PartName="/ppt/slideLayouts/_rels/slideLayout24.xml.rels" ContentType="application/vnd.openxmlformats-package.relationships+xml"/>
  <Override PartName="/ppt/slideLayouts/_rels/slideLayout23.xml.rels" ContentType="application/vnd.openxmlformats-package.relationships+xml"/>
  <Override PartName="/ppt/slideLayouts/_rels/slideLayout22.xml.rels" ContentType="application/vnd.openxmlformats-package.relationships+xml"/>
  <Override PartName="/ppt/slideLayouts/_rels/slideLayout21.xml.rels" ContentType="application/vnd.openxmlformats-package.relationships+xml"/>
  <Override PartName="/ppt/slideLayouts/_rels/slideLayout20.xml.rels" ContentType="application/vnd.openxmlformats-package.relationships+xml"/>
  <Override PartName="/ppt/slideLayouts/_rels/slideLayout19.xml.rels" ContentType="application/vnd.openxmlformats-package.relationships+xml"/>
  <Override PartName="/ppt/slideLayouts/_rels/slideLayout6.xml.rels" ContentType="application/vnd.openxmlformats-package.relationships+xml"/>
  <Override PartName="/ppt/slideLayouts/_rels/slideLayout5.xml.rels" ContentType="application/vnd.openxmlformats-package.relationships+xml"/>
  <Override PartName="/ppt/slideLayouts/_rels/slideLayout14.xml.rels" ContentType="application/vnd.openxmlformats-package.relationships+xml"/>
  <Override PartName="/ppt/slideLayouts/_rels/slideLayout13.xml.rels" ContentType="application/vnd.openxmlformats-package.relationships+xml"/>
  <Override PartName="/ppt/slideLayouts/_rels/slideLayout18.xml.rels" ContentType="application/vnd.openxmlformats-package.relationships+xml"/>
  <Override PartName="/ppt/slideLayouts/_rels/slideLayout4.xml.rels" ContentType="application/vnd.openxmlformats-package.relationships+xml"/>
  <Override PartName="/ppt/slideLayouts/_rels/slideLayout12.xml.rels" ContentType="application/vnd.openxmlformats-package.relationships+xml"/>
  <Override PartName="/ppt/slideLayouts/_rels/slideLayout17.xml.rels" ContentType="application/vnd.openxmlformats-package.relationships+xml"/>
  <Override PartName="/ppt/slideLayouts/_rels/slideLayout3.xml.rels" ContentType="application/vnd.openxmlformats-package.relationships+xml"/>
  <Override PartName="/ppt/slideLayouts/_rels/slideLayout11.xml.rels" ContentType="application/vnd.openxmlformats-package.relationships+xml"/>
  <Override PartName="/ppt/slideLayouts/_rels/slideLayout9.xml.rels" ContentType="application/vnd.openxmlformats-package.relationships+xml"/>
  <Override PartName="/ppt/slideLayouts/_rels/slideLayout10.xml.rels" ContentType="application/vnd.openxmlformats-package.relationships+xml"/>
  <Override PartName="/ppt/slideLayouts/_rels/slideLayout7.xml.rels" ContentType="application/vnd.openxmlformats-package.relationships+xml"/>
  <Override PartName="/ppt/slideLayouts/_rels/slideLayout1.xml.rels" ContentType="application/vnd.openxmlformats-package.relationships+xml"/>
  <Override PartName="/ppt/slideLayouts/_rels/slideLayout15.xml.rels" ContentType="application/vnd.openxmlformats-package.relationships+xml"/>
  <Override PartName="/ppt/slideLayouts/_rels/slideLayout8.xml.rels" ContentType="application/vnd.openxmlformats-package.relationships+xml"/>
  <Override PartName="/ppt/slideLayouts/_rels/slideLayout2.xml.rels" ContentType="application/vnd.openxmlformats-package.relationships+xml"/>
  <Override PartName="/ppt/slideLayouts/_rels/slideLayout16.xml.rels" ContentType="application/vnd.openxmlformats-package.relationships+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s/slide44.xml" ContentType="application/vnd.openxmlformats-officedocument.presentationml.slide+xml"/>
  <Override PartName="/ppt/slides/slide43.xml" ContentType="application/vnd.openxmlformats-officedocument.presentationml.slide+xml"/>
  <Override PartName="/ppt/slides/slide42.xml" ContentType="application/vnd.openxmlformats-officedocument.presentationml.slide+xml"/>
  <Override PartName="/ppt/slides/slide41.xml" ContentType="application/vnd.openxmlformats-officedocument.presentationml.slide+xml"/>
  <Override PartName="/ppt/slides/slide40.xml" ContentType="application/vnd.openxmlformats-officedocument.presentationml.slide+xml"/>
  <Override PartName="/ppt/slides/slide38.xml" ContentType="application/vnd.openxmlformats-officedocument.presentationml.slide+xml"/>
  <Override PartName="/ppt/slides/slide13.xml" ContentType="application/vnd.openxmlformats-officedocument.presentationml.slide+xml"/>
  <Override PartName="/ppt/slides/slide37.xml" ContentType="application/vnd.openxmlformats-officedocument.presentationml.slide+xml"/>
  <Override PartName="/ppt/slides/slide12.xml" ContentType="application/vnd.openxmlformats-officedocument.presentationml.slide+xml"/>
  <Override PartName="/ppt/slides/slide45.xml" ContentType="application/vnd.openxmlformats-officedocument.presentationml.slide+xml"/>
  <Override PartName="/ppt/slides/slide20.xml" ContentType="application/vnd.openxmlformats-officedocument.presentationml.slide+xml"/>
  <Override PartName="/ppt/slides/slide46.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10.xml" ContentType="application/vnd.openxmlformats-officedocument.presentationml.slide+xml"/>
  <Override PartName="/ppt/slides/slide35.xml" ContentType="application/vnd.openxmlformats-officedocument.presentationml.slide+xml"/>
  <Override PartName="/ppt/slides/slide11.xml" ContentType="application/vnd.openxmlformats-officedocument.presentationml.slide+xml"/>
  <Override PartName="/ppt/slides/slide36.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s/slide39.xml" ContentType="application/vnd.openxmlformats-officedocument.presentationml.slide+xml"/>
  <Override PartName="/ppt/slides/slide14.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3.xml" ContentType="application/vnd.openxmlformats-officedocument.presentationml.slide+xml"/>
  <Override PartName="/ppt/slides/_rels/slide44.xml.rels" ContentType="application/vnd.openxmlformats-package.relationships+xml"/>
  <Override PartName="/ppt/slides/_rels/slide43.xml.rels" ContentType="application/vnd.openxmlformats-package.relationships+xml"/>
  <Override PartName="/ppt/slides/_rels/slide42.xml.rels" ContentType="application/vnd.openxmlformats-package.relationships+xml"/>
  <Override PartName="/ppt/slides/_rels/slide41.xml.rels" ContentType="application/vnd.openxmlformats-package.relationships+xml"/>
  <Override PartName="/ppt/slides/_rels/slide40.xml.rels" ContentType="application/vnd.openxmlformats-package.relationships+xml"/>
  <Override PartName="/ppt/slides/_rels/slide39.xml.rels" ContentType="application/vnd.openxmlformats-package.relationships+xml"/>
  <Override PartName="/ppt/slides/_rels/slide38.xml.rels" ContentType="application/vnd.openxmlformats-package.relationships+xml"/>
  <Override PartName="/ppt/slides/_rels/slide37.xml.rels" ContentType="application/vnd.openxmlformats-package.relationships+xml"/>
  <Override PartName="/ppt/slides/_rels/slide16.xml.rels" ContentType="application/vnd.openxmlformats-package.relationships+xml"/>
  <Override PartName="/ppt/slides/_rels/slide15.xml.rels" ContentType="application/vnd.openxmlformats-package.relationships+xml"/>
  <Override PartName="/ppt/slides/_rels/slide14.xml.rels" ContentType="application/vnd.openxmlformats-package.relationships+xml"/>
  <Override PartName="/ppt/slides/_rels/slide13.xml.rels" ContentType="application/vnd.openxmlformats-package.relationships+xml"/>
  <Override PartName="/ppt/slides/_rels/slide12.xml.rels" ContentType="application/vnd.openxmlformats-package.relationships+xml"/>
  <Override PartName="/ppt/slides/_rels/slide11.xml.rels" ContentType="application/vnd.openxmlformats-package.relationships+xml"/>
  <Override PartName="/ppt/slides/_rels/slide8.xml.rels" ContentType="application/vnd.openxmlformats-package.relationships+xml"/>
  <Override PartName="/ppt/slides/_rels/slide7.xml.rels" ContentType="application/vnd.openxmlformats-package.relationships+xml"/>
  <Override PartName="/ppt/slides/_rels/slide2.xml.rels" ContentType="application/vnd.openxmlformats-package.relationships+xml"/>
  <Override PartName="/ppt/slides/_rels/slide34.xml.rels" ContentType="application/vnd.openxmlformats-package.relationships+xml"/>
  <Override PartName="/ppt/slides/_rels/slide9.xml.rels" ContentType="application/vnd.openxmlformats-package.relationships+xml"/>
  <Override PartName="/ppt/slides/_rels/slide1.xml.rels" ContentType="application/vnd.openxmlformats-package.relationships+xml"/>
  <Override PartName="/ppt/slides/_rels/slide33.xml.rels" ContentType="application/vnd.openxmlformats-package.relationships+xml"/>
  <Override PartName="/ppt/slides/_rels/slide3.xml.rels" ContentType="application/vnd.openxmlformats-package.relationships+xml"/>
  <Override PartName="/ppt/slides/_rels/slide45.xml.rels" ContentType="application/vnd.openxmlformats-package.relationships+xml"/>
  <Override PartName="/ppt/slides/_rels/slide4.xml.rels" ContentType="application/vnd.openxmlformats-package.relationships+xml"/>
  <Override PartName="/ppt/slides/_rels/slide35.xml.rels" ContentType="application/vnd.openxmlformats-package.relationships+xml"/>
  <Override PartName="/ppt/slides/_rels/slide5.xml.rels" ContentType="application/vnd.openxmlformats-package.relationships+xml"/>
  <Override PartName="/ppt/slides/_rels/slide36.xml.rels" ContentType="application/vnd.openxmlformats-package.relationships+xml"/>
  <Override PartName="/ppt/slides/_rels/slide6.xml.rels" ContentType="application/vnd.openxmlformats-package.relationships+xml"/>
  <Override PartName="/ppt/slides/_rels/slide17.xml.rels" ContentType="application/vnd.openxmlformats-package.relationships+xml"/>
  <Override PartName="/ppt/slides/_rels/slide46.xml.rels" ContentType="application/vnd.openxmlformats-package.relationships+xml"/>
  <Override PartName="/ppt/slides/_rels/slide18.xml.rels" ContentType="application/vnd.openxmlformats-package.relationships+xml"/>
  <Override PartName="/ppt/slides/_rels/slide19.xml.rels" ContentType="application/vnd.openxmlformats-package.relationships+xml"/>
  <Override PartName="/ppt/slides/_rels/slide20.xml.rels" ContentType="application/vnd.openxmlformats-package.relationships+xml"/>
  <Override PartName="/ppt/slides/_rels/slide21.xml.rels" ContentType="application/vnd.openxmlformats-package.relationships+xml"/>
  <Override PartName="/ppt/slides/_rels/slide22.xml.rels" ContentType="application/vnd.openxmlformats-package.relationships+xml"/>
  <Override PartName="/ppt/slides/_rels/slide23.xml.rels" ContentType="application/vnd.openxmlformats-package.relationships+xml"/>
  <Override PartName="/ppt/slides/_rels/slide24.xml.rels" ContentType="application/vnd.openxmlformats-package.relationships+xml"/>
  <Override PartName="/ppt/slides/_rels/slide30.xml.rels" ContentType="application/vnd.openxmlformats-package.relationships+xml"/>
  <Override PartName="/ppt/slides/_rels/slide25.xml.rels" ContentType="application/vnd.openxmlformats-package.relationships+xml"/>
  <Override PartName="/ppt/slides/_rels/slide31.xml.rels" ContentType="application/vnd.openxmlformats-package.relationships+xml"/>
  <Override PartName="/ppt/slides/_rels/slide26.xml.rels" ContentType="application/vnd.openxmlformats-package.relationships+xml"/>
  <Override PartName="/ppt/slides/_rels/slide27.xml.rels" ContentType="application/vnd.openxmlformats-package.relationships+xml"/>
  <Override PartName="/ppt/slides/_rels/slide32.xml.rels" ContentType="application/vnd.openxmlformats-package.relationships+xml"/>
  <Override PartName="/ppt/slides/_rels/slide28.xml.rels" ContentType="application/vnd.openxmlformats-package.relationships+xml"/>
  <Override PartName="/ppt/slides/_rels/slide10.xml.rels" ContentType="application/vnd.openxmlformats-package.relationships+xml"/>
  <Override PartName="/ppt/slides/_rels/slide29.xml.rels" ContentType="application/vnd.openxmlformats-package.relationships+xml"/>
  <Override PartName="/ppt/slides/slide17.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xml" ContentType="application/vnd.openxmlformats-officedocument.presentationml.slide+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Lst>
  <p:sldSz cx="10080625" cy="5670550"/>
  <p:notesSz cx="7772400" cy="10058400"/>
</p:presentation>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slide" Target="slides/slide8.xml"/><Relationship Id="rId12" Type="http://schemas.openxmlformats.org/officeDocument/2006/relationships/slide" Target="slides/slide9.xml"/><Relationship Id="rId13" Type="http://schemas.openxmlformats.org/officeDocument/2006/relationships/slide" Target="slides/slide10.xml"/><Relationship Id="rId14" Type="http://schemas.openxmlformats.org/officeDocument/2006/relationships/slide" Target="slides/slide11.xml"/><Relationship Id="rId15" Type="http://schemas.openxmlformats.org/officeDocument/2006/relationships/slide" Target="slides/slide12.xml"/><Relationship Id="rId16" Type="http://schemas.openxmlformats.org/officeDocument/2006/relationships/slide" Target="slides/slide13.xml"/><Relationship Id="rId17" Type="http://schemas.openxmlformats.org/officeDocument/2006/relationships/slide" Target="slides/slide14.xml"/><Relationship Id="rId18" Type="http://schemas.openxmlformats.org/officeDocument/2006/relationships/slide" Target="slides/slide15.xml"/><Relationship Id="rId19" Type="http://schemas.openxmlformats.org/officeDocument/2006/relationships/slide" Target="slides/slide16.xml"/><Relationship Id="rId20" Type="http://schemas.openxmlformats.org/officeDocument/2006/relationships/slide" Target="slides/slide17.xml"/><Relationship Id="rId21" Type="http://schemas.openxmlformats.org/officeDocument/2006/relationships/slide" Target="slides/slide18.xml"/><Relationship Id="rId22" Type="http://schemas.openxmlformats.org/officeDocument/2006/relationships/slide" Target="slides/slide19.xml"/><Relationship Id="rId23" Type="http://schemas.openxmlformats.org/officeDocument/2006/relationships/slide" Target="slides/slide20.xml"/><Relationship Id="rId24" Type="http://schemas.openxmlformats.org/officeDocument/2006/relationships/slide" Target="slides/slide21.xml"/><Relationship Id="rId25" Type="http://schemas.openxmlformats.org/officeDocument/2006/relationships/slide" Target="slides/slide22.xml"/><Relationship Id="rId26" Type="http://schemas.openxmlformats.org/officeDocument/2006/relationships/slide" Target="slides/slide23.xml"/><Relationship Id="rId27" Type="http://schemas.openxmlformats.org/officeDocument/2006/relationships/slide" Target="slides/slide24.xml"/><Relationship Id="rId28" Type="http://schemas.openxmlformats.org/officeDocument/2006/relationships/slide" Target="slides/slide25.xml"/><Relationship Id="rId29" Type="http://schemas.openxmlformats.org/officeDocument/2006/relationships/slide" Target="slides/slide26.xml"/><Relationship Id="rId30" Type="http://schemas.openxmlformats.org/officeDocument/2006/relationships/slide" Target="slides/slide27.xml"/><Relationship Id="rId31" Type="http://schemas.openxmlformats.org/officeDocument/2006/relationships/slide" Target="slides/slide28.xml"/><Relationship Id="rId32" Type="http://schemas.openxmlformats.org/officeDocument/2006/relationships/slide" Target="slides/slide29.xml"/><Relationship Id="rId33" Type="http://schemas.openxmlformats.org/officeDocument/2006/relationships/slide" Target="slides/slide30.xml"/><Relationship Id="rId34" Type="http://schemas.openxmlformats.org/officeDocument/2006/relationships/slide" Target="slides/slide31.xml"/><Relationship Id="rId35" Type="http://schemas.openxmlformats.org/officeDocument/2006/relationships/slide" Target="slides/slide32.xml"/><Relationship Id="rId36" Type="http://schemas.openxmlformats.org/officeDocument/2006/relationships/slide" Target="slides/slide33.xml"/><Relationship Id="rId37" Type="http://schemas.openxmlformats.org/officeDocument/2006/relationships/slide" Target="slides/slide34.xml"/><Relationship Id="rId38" Type="http://schemas.openxmlformats.org/officeDocument/2006/relationships/slide" Target="slides/slide35.xml"/><Relationship Id="rId39" Type="http://schemas.openxmlformats.org/officeDocument/2006/relationships/slide" Target="slides/slide36.xml"/><Relationship Id="rId40" Type="http://schemas.openxmlformats.org/officeDocument/2006/relationships/slide" Target="slides/slide37.xml"/><Relationship Id="rId41" Type="http://schemas.openxmlformats.org/officeDocument/2006/relationships/slide" Target="slides/slide38.xml"/><Relationship Id="rId42" Type="http://schemas.openxmlformats.org/officeDocument/2006/relationships/slide" Target="slides/slide39.xml"/><Relationship Id="rId43" Type="http://schemas.openxmlformats.org/officeDocument/2006/relationships/slide" Target="slides/slide40.xml"/><Relationship Id="rId44" Type="http://schemas.openxmlformats.org/officeDocument/2006/relationships/slide" Target="slides/slide41.xml"/><Relationship Id="rId45" Type="http://schemas.openxmlformats.org/officeDocument/2006/relationships/slide" Target="slides/slide42.xml"/><Relationship Id="rId46" Type="http://schemas.openxmlformats.org/officeDocument/2006/relationships/slide" Target="slides/slide43.xml"/><Relationship Id="rId47" Type="http://schemas.openxmlformats.org/officeDocument/2006/relationships/slide" Target="slides/slide44.xml"/><Relationship Id="rId48" Type="http://schemas.openxmlformats.org/officeDocument/2006/relationships/slide" Target="slides/slide45.xml"/><Relationship Id="rId49" Type="http://schemas.openxmlformats.org/officeDocument/2006/relationships/slide" Target="slides/slide46.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3"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24" name="PlaceHolder 2"/>
          <p:cNvSpPr>
            <a:spLocks noGrp="1"/>
          </p:cNvSpPr>
          <p:nvPr>
            <p:ph type="body"/>
          </p:nvPr>
        </p:nvSpPr>
        <p:spPr>
          <a:xfrm>
            <a:off x="504000" y="1326600"/>
            <a:ext cx="9071280" cy="1568160"/>
          </a:xfrm>
          <a:prstGeom prst="rect">
            <a:avLst/>
          </a:prstGeom>
        </p:spPr>
        <p:txBody>
          <a:bodyPr lIns="0" rIns="0" tIns="0" bIns="0">
            <a:normAutofit/>
          </a:bodyPr>
          <a:p>
            <a:endParaRPr b="0" lang="en-US" sz="3200" spc="-1" strike="noStrike">
              <a:latin typeface="Arial"/>
            </a:endParaRPr>
          </a:p>
        </p:txBody>
      </p:sp>
      <p:sp>
        <p:nvSpPr>
          <p:cNvPr id="25" name="PlaceHolder 3"/>
          <p:cNvSpPr>
            <a:spLocks noGrp="1"/>
          </p:cNvSpPr>
          <p:nvPr>
            <p:ph type="body"/>
          </p:nvPr>
        </p:nvSpPr>
        <p:spPr>
          <a:xfrm>
            <a:off x="504000" y="3044160"/>
            <a:ext cx="907128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27" name="PlaceHolder 2"/>
          <p:cNvSpPr>
            <a:spLocks noGrp="1"/>
          </p:cNvSpPr>
          <p:nvPr>
            <p:ph type="body"/>
          </p:nvPr>
        </p:nvSpPr>
        <p:spPr>
          <a:xfrm>
            <a:off x="504000" y="1326600"/>
            <a:ext cx="4426560" cy="1568160"/>
          </a:xfrm>
          <a:prstGeom prst="rect">
            <a:avLst/>
          </a:prstGeom>
        </p:spPr>
        <p:txBody>
          <a:bodyPr lIns="0" rIns="0" tIns="0" bIns="0">
            <a:normAutofit/>
          </a:bodyPr>
          <a:p>
            <a:endParaRPr b="0" lang="en-US" sz="3200" spc="-1" strike="noStrike">
              <a:latin typeface="Arial"/>
            </a:endParaRPr>
          </a:p>
        </p:txBody>
      </p:sp>
      <p:sp>
        <p:nvSpPr>
          <p:cNvPr id="28" name="PlaceHolder 3"/>
          <p:cNvSpPr>
            <a:spLocks noGrp="1"/>
          </p:cNvSpPr>
          <p:nvPr>
            <p:ph type="body"/>
          </p:nvPr>
        </p:nvSpPr>
        <p:spPr>
          <a:xfrm>
            <a:off x="5152320" y="1326600"/>
            <a:ext cx="4426560" cy="1568160"/>
          </a:xfrm>
          <a:prstGeom prst="rect">
            <a:avLst/>
          </a:prstGeom>
        </p:spPr>
        <p:txBody>
          <a:bodyPr lIns="0" rIns="0" tIns="0" bIns="0">
            <a:normAutofit/>
          </a:bodyPr>
          <a:p>
            <a:endParaRPr b="0" lang="en-US" sz="3200" spc="-1" strike="noStrike">
              <a:latin typeface="Arial"/>
            </a:endParaRPr>
          </a:p>
        </p:txBody>
      </p:sp>
      <p:sp>
        <p:nvSpPr>
          <p:cNvPr id="29" name="PlaceHolder 4"/>
          <p:cNvSpPr>
            <a:spLocks noGrp="1"/>
          </p:cNvSpPr>
          <p:nvPr>
            <p:ph type="body"/>
          </p:nvPr>
        </p:nvSpPr>
        <p:spPr>
          <a:xfrm>
            <a:off x="504000" y="3044160"/>
            <a:ext cx="4426560" cy="1568160"/>
          </a:xfrm>
          <a:prstGeom prst="rect">
            <a:avLst/>
          </a:prstGeom>
        </p:spPr>
        <p:txBody>
          <a:bodyPr lIns="0" rIns="0" tIns="0" bIns="0">
            <a:normAutofit/>
          </a:bodyPr>
          <a:p>
            <a:endParaRPr b="0" lang="en-US" sz="3200" spc="-1" strike="noStrike">
              <a:latin typeface="Arial"/>
            </a:endParaRPr>
          </a:p>
        </p:txBody>
      </p:sp>
      <p:sp>
        <p:nvSpPr>
          <p:cNvPr id="30" name="PlaceHolder 5"/>
          <p:cNvSpPr>
            <a:spLocks noGrp="1"/>
          </p:cNvSpPr>
          <p:nvPr>
            <p:ph type="body"/>
          </p:nvPr>
        </p:nvSpPr>
        <p:spPr>
          <a:xfrm>
            <a:off x="5152320" y="3044160"/>
            <a:ext cx="442656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1"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32" name="PlaceHolder 2"/>
          <p:cNvSpPr>
            <a:spLocks noGrp="1"/>
          </p:cNvSpPr>
          <p:nvPr>
            <p:ph type="body"/>
          </p:nvPr>
        </p:nvSpPr>
        <p:spPr>
          <a:xfrm>
            <a:off x="504000" y="1326600"/>
            <a:ext cx="2920680" cy="1568160"/>
          </a:xfrm>
          <a:prstGeom prst="rect">
            <a:avLst/>
          </a:prstGeom>
        </p:spPr>
        <p:txBody>
          <a:bodyPr lIns="0" rIns="0" tIns="0" bIns="0">
            <a:normAutofit/>
          </a:bodyPr>
          <a:p>
            <a:endParaRPr b="0" lang="en-US" sz="3200" spc="-1" strike="noStrike">
              <a:latin typeface="Arial"/>
            </a:endParaRPr>
          </a:p>
        </p:txBody>
      </p:sp>
      <p:sp>
        <p:nvSpPr>
          <p:cNvPr id="33" name="PlaceHolder 3"/>
          <p:cNvSpPr>
            <a:spLocks noGrp="1"/>
          </p:cNvSpPr>
          <p:nvPr>
            <p:ph type="body"/>
          </p:nvPr>
        </p:nvSpPr>
        <p:spPr>
          <a:xfrm>
            <a:off x="3571200" y="1326600"/>
            <a:ext cx="2920680" cy="1568160"/>
          </a:xfrm>
          <a:prstGeom prst="rect">
            <a:avLst/>
          </a:prstGeom>
        </p:spPr>
        <p:txBody>
          <a:bodyPr lIns="0" rIns="0" tIns="0" bIns="0">
            <a:normAutofit/>
          </a:bodyPr>
          <a:p>
            <a:endParaRPr b="0" lang="en-US" sz="3200" spc="-1" strike="noStrike">
              <a:latin typeface="Arial"/>
            </a:endParaRPr>
          </a:p>
        </p:txBody>
      </p:sp>
      <p:sp>
        <p:nvSpPr>
          <p:cNvPr id="34" name="PlaceHolder 4"/>
          <p:cNvSpPr>
            <a:spLocks noGrp="1"/>
          </p:cNvSpPr>
          <p:nvPr>
            <p:ph type="body"/>
          </p:nvPr>
        </p:nvSpPr>
        <p:spPr>
          <a:xfrm>
            <a:off x="6638040" y="1326600"/>
            <a:ext cx="2920680" cy="1568160"/>
          </a:xfrm>
          <a:prstGeom prst="rect">
            <a:avLst/>
          </a:prstGeom>
        </p:spPr>
        <p:txBody>
          <a:bodyPr lIns="0" rIns="0" tIns="0" bIns="0">
            <a:normAutofit/>
          </a:bodyPr>
          <a:p>
            <a:endParaRPr b="0" lang="en-US" sz="3200" spc="-1" strike="noStrike">
              <a:latin typeface="Arial"/>
            </a:endParaRPr>
          </a:p>
        </p:txBody>
      </p:sp>
      <p:sp>
        <p:nvSpPr>
          <p:cNvPr id="35" name="PlaceHolder 5"/>
          <p:cNvSpPr>
            <a:spLocks noGrp="1"/>
          </p:cNvSpPr>
          <p:nvPr>
            <p:ph type="body"/>
          </p:nvPr>
        </p:nvSpPr>
        <p:spPr>
          <a:xfrm>
            <a:off x="504000" y="3044160"/>
            <a:ext cx="2920680" cy="1568160"/>
          </a:xfrm>
          <a:prstGeom prst="rect">
            <a:avLst/>
          </a:prstGeom>
        </p:spPr>
        <p:txBody>
          <a:bodyPr lIns="0" rIns="0" tIns="0" bIns="0">
            <a:normAutofit/>
          </a:bodyPr>
          <a:p>
            <a:endParaRPr b="0" lang="en-US" sz="3200" spc="-1" strike="noStrike">
              <a:latin typeface="Arial"/>
            </a:endParaRPr>
          </a:p>
        </p:txBody>
      </p:sp>
      <p:sp>
        <p:nvSpPr>
          <p:cNvPr id="36" name="PlaceHolder 6"/>
          <p:cNvSpPr>
            <a:spLocks noGrp="1"/>
          </p:cNvSpPr>
          <p:nvPr>
            <p:ph type="body"/>
          </p:nvPr>
        </p:nvSpPr>
        <p:spPr>
          <a:xfrm>
            <a:off x="3571200" y="3044160"/>
            <a:ext cx="2920680" cy="1568160"/>
          </a:xfrm>
          <a:prstGeom prst="rect">
            <a:avLst/>
          </a:prstGeom>
        </p:spPr>
        <p:txBody>
          <a:bodyPr lIns="0" rIns="0" tIns="0" bIns="0">
            <a:normAutofit/>
          </a:bodyPr>
          <a:p>
            <a:endParaRPr b="0" lang="en-US" sz="3200" spc="-1" strike="noStrike">
              <a:latin typeface="Arial"/>
            </a:endParaRPr>
          </a:p>
        </p:txBody>
      </p:sp>
      <p:sp>
        <p:nvSpPr>
          <p:cNvPr id="37" name="PlaceHolder 7"/>
          <p:cNvSpPr>
            <a:spLocks noGrp="1"/>
          </p:cNvSpPr>
          <p:nvPr>
            <p:ph type="body"/>
          </p:nvPr>
        </p:nvSpPr>
        <p:spPr>
          <a:xfrm>
            <a:off x="6638040" y="3044160"/>
            <a:ext cx="292068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0"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41" name="PlaceHolder 2"/>
          <p:cNvSpPr>
            <a:spLocks noGrp="1"/>
          </p:cNvSpPr>
          <p:nvPr>
            <p:ph type="subTitle"/>
          </p:nvPr>
        </p:nvSpPr>
        <p:spPr>
          <a:xfrm>
            <a:off x="504000" y="1326600"/>
            <a:ext cx="9071280" cy="3287880"/>
          </a:xfrm>
          <a:prstGeom prst="rect">
            <a:avLst/>
          </a:prstGeom>
        </p:spPr>
        <p:txBody>
          <a:bodyPr lIns="0" rIns="0" tIns="0" bIns="0" anchor="ctr">
            <a:spAutoFit/>
          </a:bodyPr>
          <a:p>
            <a:pPr algn="ctr"/>
            <a:endParaRPr b="0" lang="en-US" sz="3200" spc="-1" strike="noStrike">
              <a:latin typeface="Arial"/>
            </a:endParaRP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2"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43" name="PlaceHolder 2"/>
          <p:cNvSpPr>
            <a:spLocks noGrp="1"/>
          </p:cNvSpPr>
          <p:nvPr>
            <p:ph type="body"/>
          </p:nvPr>
        </p:nvSpPr>
        <p:spPr>
          <a:xfrm>
            <a:off x="504000" y="1326600"/>
            <a:ext cx="9071280" cy="3287880"/>
          </a:xfrm>
          <a:prstGeom prst="rect">
            <a:avLst/>
          </a:prstGeom>
        </p:spPr>
        <p:txBody>
          <a:bodyPr lIns="0" rIns="0" tIns="0" bIns="0">
            <a:normAutofit/>
          </a:bodyPr>
          <a:p>
            <a:endParaRPr b="0" lang="en-US" sz="3200" spc="-1" strike="noStrike">
              <a:latin typeface="Arial"/>
            </a:endParaRP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44"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45" name="PlaceHolder 2"/>
          <p:cNvSpPr>
            <a:spLocks noGrp="1"/>
          </p:cNvSpPr>
          <p:nvPr>
            <p:ph type="body"/>
          </p:nvPr>
        </p:nvSpPr>
        <p:spPr>
          <a:xfrm>
            <a:off x="504000" y="1326600"/>
            <a:ext cx="4426560" cy="3287880"/>
          </a:xfrm>
          <a:prstGeom prst="rect">
            <a:avLst/>
          </a:prstGeom>
        </p:spPr>
        <p:txBody>
          <a:bodyPr lIns="0" rIns="0" tIns="0" bIns="0">
            <a:normAutofit/>
          </a:bodyPr>
          <a:p>
            <a:endParaRPr b="0" lang="en-US" sz="3200" spc="-1" strike="noStrike">
              <a:latin typeface="Arial"/>
            </a:endParaRPr>
          </a:p>
        </p:txBody>
      </p:sp>
      <p:sp>
        <p:nvSpPr>
          <p:cNvPr id="46" name="PlaceHolder 3"/>
          <p:cNvSpPr>
            <a:spLocks noGrp="1"/>
          </p:cNvSpPr>
          <p:nvPr>
            <p:ph type="body"/>
          </p:nvPr>
        </p:nvSpPr>
        <p:spPr>
          <a:xfrm>
            <a:off x="5152320" y="1326600"/>
            <a:ext cx="4426560" cy="3287880"/>
          </a:xfrm>
          <a:prstGeom prst="rect">
            <a:avLst/>
          </a:prstGeom>
        </p:spPr>
        <p:txBody>
          <a:bodyPr lIns="0" rIns="0" tIns="0" bIns="0">
            <a:normAutofit/>
          </a:bodyPr>
          <a:p>
            <a:endParaRPr b="0" lang="en-US" sz="3200" spc="-1" strike="noStrike">
              <a:latin typeface="Arial"/>
            </a:endParaRP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47"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48" name="PlaceHolder 1"/>
          <p:cNvSpPr>
            <a:spLocks noGrp="1"/>
          </p:cNvSpPr>
          <p:nvPr>
            <p:ph type="subTitle"/>
          </p:nvPr>
        </p:nvSpPr>
        <p:spPr>
          <a:xfrm>
            <a:off x="504000" y="225720"/>
            <a:ext cx="9071280" cy="4390200"/>
          </a:xfrm>
          <a:prstGeom prst="rect">
            <a:avLst/>
          </a:prstGeom>
        </p:spPr>
        <p:txBody>
          <a:bodyPr lIns="0" rIns="0" tIns="0" bIns="0" anchor="ctr">
            <a:spAutoFit/>
          </a:bodyPr>
          <a:p>
            <a:pPr algn="ctr"/>
            <a:endParaRPr b="0" lang="en-US" sz="3200" spc="-1" strike="noStrike">
              <a:latin typeface="Arial"/>
            </a:endParaRP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49"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50" name="PlaceHolder 2"/>
          <p:cNvSpPr>
            <a:spLocks noGrp="1"/>
          </p:cNvSpPr>
          <p:nvPr>
            <p:ph type="body"/>
          </p:nvPr>
        </p:nvSpPr>
        <p:spPr>
          <a:xfrm>
            <a:off x="504000" y="1326600"/>
            <a:ext cx="4426560" cy="1568160"/>
          </a:xfrm>
          <a:prstGeom prst="rect">
            <a:avLst/>
          </a:prstGeom>
        </p:spPr>
        <p:txBody>
          <a:bodyPr lIns="0" rIns="0" tIns="0" bIns="0">
            <a:normAutofit/>
          </a:bodyPr>
          <a:p>
            <a:endParaRPr b="0" lang="en-US" sz="3200" spc="-1" strike="noStrike">
              <a:latin typeface="Arial"/>
            </a:endParaRPr>
          </a:p>
        </p:txBody>
      </p:sp>
      <p:sp>
        <p:nvSpPr>
          <p:cNvPr id="51" name="PlaceHolder 3"/>
          <p:cNvSpPr>
            <a:spLocks noGrp="1"/>
          </p:cNvSpPr>
          <p:nvPr>
            <p:ph type="body"/>
          </p:nvPr>
        </p:nvSpPr>
        <p:spPr>
          <a:xfrm>
            <a:off x="5152320" y="1326600"/>
            <a:ext cx="4426560" cy="3287880"/>
          </a:xfrm>
          <a:prstGeom prst="rect">
            <a:avLst/>
          </a:prstGeom>
        </p:spPr>
        <p:txBody>
          <a:bodyPr lIns="0" rIns="0" tIns="0" bIns="0">
            <a:normAutofit/>
          </a:bodyPr>
          <a:p>
            <a:endParaRPr b="0" lang="en-US" sz="3200" spc="-1" strike="noStrike">
              <a:latin typeface="Arial"/>
            </a:endParaRPr>
          </a:p>
        </p:txBody>
      </p:sp>
      <p:sp>
        <p:nvSpPr>
          <p:cNvPr id="52" name="PlaceHolder 4"/>
          <p:cNvSpPr>
            <a:spLocks noGrp="1"/>
          </p:cNvSpPr>
          <p:nvPr>
            <p:ph type="body"/>
          </p:nvPr>
        </p:nvSpPr>
        <p:spPr>
          <a:xfrm>
            <a:off x="504000" y="3044160"/>
            <a:ext cx="442656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2"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3" name="PlaceHolder 2"/>
          <p:cNvSpPr>
            <a:spLocks noGrp="1"/>
          </p:cNvSpPr>
          <p:nvPr>
            <p:ph type="subTitle"/>
          </p:nvPr>
        </p:nvSpPr>
        <p:spPr>
          <a:xfrm>
            <a:off x="504000" y="1326600"/>
            <a:ext cx="9071280" cy="3287880"/>
          </a:xfrm>
          <a:prstGeom prst="rect">
            <a:avLst/>
          </a:prstGeom>
        </p:spPr>
        <p:txBody>
          <a:bodyPr lIns="0" rIns="0" tIns="0" bIns="0" anchor="ctr">
            <a:spAutoFit/>
          </a:bodyPr>
          <a:p>
            <a:pPr algn="ctr"/>
            <a:endParaRPr b="0" lang="en-US" sz="3200" spc="-1" strike="noStrike">
              <a:latin typeface="Arial"/>
            </a:endParaRP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3"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54" name="PlaceHolder 2"/>
          <p:cNvSpPr>
            <a:spLocks noGrp="1"/>
          </p:cNvSpPr>
          <p:nvPr>
            <p:ph type="body"/>
          </p:nvPr>
        </p:nvSpPr>
        <p:spPr>
          <a:xfrm>
            <a:off x="504000" y="1326600"/>
            <a:ext cx="4426560" cy="3287880"/>
          </a:xfrm>
          <a:prstGeom prst="rect">
            <a:avLst/>
          </a:prstGeom>
        </p:spPr>
        <p:txBody>
          <a:bodyPr lIns="0" rIns="0" tIns="0" bIns="0">
            <a:normAutofit/>
          </a:bodyPr>
          <a:p>
            <a:endParaRPr b="0" lang="en-US" sz="3200" spc="-1" strike="noStrike">
              <a:latin typeface="Arial"/>
            </a:endParaRPr>
          </a:p>
        </p:txBody>
      </p:sp>
      <p:sp>
        <p:nvSpPr>
          <p:cNvPr id="55" name="PlaceHolder 3"/>
          <p:cNvSpPr>
            <a:spLocks noGrp="1"/>
          </p:cNvSpPr>
          <p:nvPr>
            <p:ph type="body"/>
          </p:nvPr>
        </p:nvSpPr>
        <p:spPr>
          <a:xfrm>
            <a:off x="5152320" y="1326600"/>
            <a:ext cx="4426560" cy="1568160"/>
          </a:xfrm>
          <a:prstGeom prst="rect">
            <a:avLst/>
          </a:prstGeom>
        </p:spPr>
        <p:txBody>
          <a:bodyPr lIns="0" rIns="0" tIns="0" bIns="0">
            <a:normAutofit/>
          </a:bodyPr>
          <a:p>
            <a:endParaRPr b="0" lang="en-US" sz="3200" spc="-1" strike="noStrike">
              <a:latin typeface="Arial"/>
            </a:endParaRPr>
          </a:p>
        </p:txBody>
      </p:sp>
      <p:sp>
        <p:nvSpPr>
          <p:cNvPr id="56" name="PlaceHolder 4"/>
          <p:cNvSpPr>
            <a:spLocks noGrp="1"/>
          </p:cNvSpPr>
          <p:nvPr>
            <p:ph type="body"/>
          </p:nvPr>
        </p:nvSpPr>
        <p:spPr>
          <a:xfrm>
            <a:off x="5152320" y="3044160"/>
            <a:ext cx="442656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57"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58" name="PlaceHolder 2"/>
          <p:cNvSpPr>
            <a:spLocks noGrp="1"/>
          </p:cNvSpPr>
          <p:nvPr>
            <p:ph type="body"/>
          </p:nvPr>
        </p:nvSpPr>
        <p:spPr>
          <a:xfrm>
            <a:off x="504000" y="1326600"/>
            <a:ext cx="4426560" cy="1568160"/>
          </a:xfrm>
          <a:prstGeom prst="rect">
            <a:avLst/>
          </a:prstGeom>
        </p:spPr>
        <p:txBody>
          <a:bodyPr lIns="0" rIns="0" tIns="0" bIns="0">
            <a:normAutofit/>
          </a:bodyPr>
          <a:p>
            <a:endParaRPr b="0" lang="en-US" sz="3200" spc="-1" strike="noStrike">
              <a:latin typeface="Arial"/>
            </a:endParaRPr>
          </a:p>
        </p:txBody>
      </p:sp>
      <p:sp>
        <p:nvSpPr>
          <p:cNvPr id="59" name="PlaceHolder 3"/>
          <p:cNvSpPr>
            <a:spLocks noGrp="1"/>
          </p:cNvSpPr>
          <p:nvPr>
            <p:ph type="body"/>
          </p:nvPr>
        </p:nvSpPr>
        <p:spPr>
          <a:xfrm>
            <a:off x="5152320" y="1326600"/>
            <a:ext cx="4426560" cy="1568160"/>
          </a:xfrm>
          <a:prstGeom prst="rect">
            <a:avLst/>
          </a:prstGeom>
        </p:spPr>
        <p:txBody>
          <a:bodyPr lIns="0" rIns="0" tIns="0" bIns="0">
            <a:normAutofit/>
          </a:bodyPr>
          <a:p>
            <a:endParaRPr b="0" lang="en-US" sz="3200" spc="-1" strike="noStrike">
              <a:latin typeface="Arial"/>
            </a:endParaRPr>
          </a:p>
        </p:txBody>
      </p:sp>
      <p:sp>
        <p:nvSpPr>
          <p:cNvPr id="60" name="PlaceHolder 4"/>
          <p:cNvSpPr>
            <a:spLocks noGrp="1"/>
          </p:cNvSpPr>
          <p:nvPr>
            <p:ph type="body"/>
          </p:nvPr>
        </p:nvSpPr>
        <p:spPr>
          <a:xfrm>
            <a:off x="504000" y="3044160"/>
            <a:ext cx="907128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1"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62" name="PlaceHolder 2"/>
          <p:cNvSpPr>
            <a:spLocks noGrp="1"/>
          </p:cNvSpPr>
          <p:nvPr>
            <p:ph type="body"/>
          </p:nvPr>
        </p:nvSpPr>
        <p:spPr>
          <a:xfrm>
            <a:off x="504000" y="1326600"/>
            <a:ext cx="9071280" cy="1568160"/>
          </a:xfrm>
          <a:prstGeom prst="rect">
            <a:avLst/>
          </a:prstGeom>
        </p:spPr>
        <p:txBody>
          <a:bodyPr lIns="0" rIns="0" tIns="0" bIns="0">
            <a:normAutofit/>
          </a:bodyPr>
          <a:p>
            <a:endParaRPr b="0" lang="en-US" sz="3200" spc="-1" strike="noStrike">
              <a:latin typeface="Arial"/>
            </a:endParaRPr>
          </a:p>
        </p:txBody>
      </p:sp>
      <p:sp>
        <p:nvSpPr>
          <p:cNvPr id="63" name="PlaceHolder 3"/>
          <p:cNvSpPr>
            <a:spLocks noGrp="1"/>
          </p:cNvSpPr>
          <p:nvPr>
            <p:ph type="body"/>
          </p:nvPr>
        </p:nvSpPr>
        <p:spPr>
          <a:xfrm>
            <a:off x="504000" y="3044160"/>
            <a:ext cx="907128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64"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65" name="PlaceHolder 2"/>
          <p:cNvSpPr>
            <a:spLocks noGrp="1"/>
          </p:cNvSpPr>
          <p:nvPr>
            <p:ph type="body"/>
          </p:nvPr>
        </p:nvSpPr>
        <p:spPr>
          <a:xfrm>
            <a:off x="504000" y="1326600"/>
            <a:ext cx="4426560" cy="1568160"/>
          </a:xfrm>
          <a:prstGeom prst="rect">
            <a:avLst/>
          </a:prstGeom>
        </p:spPr>
        <p:txBody>
          <a:bodyPr lIns="0" rIns="0" tIns="0" bIns="0">
            <a:normAutofit/>
          </a:bodyPr>
          <a:p>
            <a:endParaRPr b="0" lang="en-US" sz="3200" spc="-1" strike="noStrike">
              <a:latin typeface="Arial"/>
            </a:endParaRPr>
          </a:p>
        </p:txBody>
      </p:sp>
      <p:sp>
        <p:nvSpPr>
          <p:cNvPr id="66" name="PlaceHolder 3"/>
          <p:cNvSpPr>
            <a:spLocks noGrp="1"/>
          </p:cNvSpPr>
          <p:nvPr>
            <p:ph type="body"/>
          </p:nvPr>
        </p:nvSpPr>
        <p:spPr>
          <a:xfrm>
            <a:off x="5152320" y="1326600"/>
            <a:ext cx="4426560" cy="1568160"/>
          </a:xfrm>
          <a:prstGeom prst="rect">
            <a:avLst/>
          </a:prstGeom>
        </p:spPr>
        <p:txBody>
          <a:bodyPr lIns="0" rIns="0" tIns="0" bIns="0">
            <a:normAutofit/>
          </a:bodyPr>
          <a:p>
            <a:endParaRPr b="0" lang="en-US" sz="3200" spc="-1" strike="noStrike">
              <a:latin typeface="Arial"/>
            </a:endParaRPr>
          </a:p>
        </p:txBody>
      </p:sp>
      <p:sp>
        <p:nvSpPr>
          <p:cNvPr id="67" name="PlaceHolder 4"/>
          <p:cNvSpPr>
            <a:spLocks noGrp="1"/>
          </p:cNvSpPr>
          <p:nvPr>
            <p:ph type="body"/>
          </p:nvPr>
        </p:nvSpPr>
        <p:spPr>
          <a:xfrm>
            <a:off x="504000" y="3044160"/>
            <a:ext cx="4426560" cy="1568160"/>
          </a:xfrm>
          <a:prstGeom prst="rect">
            <a:avLst/>
          </a:prstGeom>
        </p:spPr>
        <p:txBody>
          <a:bodyPr lIns="0" rIns="0" tIns="0" bIns="0">
            <a:normAutofit/>
          </a:bodyPr>
          <a:p>
            <a:endParaRPr b="0" lang="en-US" sz="3200" spc="-1" strike="noStrike">
              <a:latin typeface="Arial"/>
            </a:endParaRPr>
          </a:p>
        </p:txBody>
      </p:sp>
      <p:sp>
        <p:nvSpPr>
          <p:cNvPr id="68" name="PlaceHolder 5"/>
          <p:cNvSpPr>
            <a:spLocks noGrp="1"/>
          </p:cNvSpPr>
          <p:nvPr>
            <p:ph type="body"/>
          </p:nvPr>
        </p:nvSpPr>
        <p:spPr>
          <a:xfrm>
            <a:off x="5152320" y="3044160"/>
            <a:ext cx="442656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69"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70" name="PlaceHolder 2"/>
          <p:cNvSpPr>
            <a:spLocks noGrp="1"/>
          </p:cNvSpPr>
          <p:nvPr>
            <p:ph type="body"/>
          </p:nvPr>
        </p:nvSpPr>
        <p:spPr>
          <a:xfrm>
            <a:off x="504000" y="1326600"/>
            <a:ext cx="2920680" cy="1568160"/>
          </a:xfrm>
          <a:prstGeom prst="rect">
            <a:avLst/>
          </a:prstGeom>
        </p:spPr>
        <p:txBody>
          <a:bodyPr lIns="0" rIns="0" tIns="0" bIns="0">
            <a:normAutofit/>
          </a:bodyPr>
          <a:p>
            <a:endParaRPr b="0" lang="en-US" sz="3200" spc="-1" strike="noStrike">
              <a:latin typeface="Arial"/>
            </a:endParaRPr>
          </a:p>
        </p:txBody>
      </p:sp>
      <p:sp>
        <p:nvSpPr>
          <p:cNvPr id="71" name="PlaceHolder 3"/>
          <p:cNvSpPr>
            <a:spLocks noGrp="1"/>
          </p:cNvSpPr>
          <p:nvPr>
            <p:ph type="body"/>
          </p:nvPr>
        </p:nvSpPr>
        <p:spPr>
          <a:xfrm>
            <a:off x="3571200" y="1326600"/>
            <a:ext cx="2920680" cy="1568160"/>
          </a:xfrm>
          <a:prstGeom prst="rect">
            <a:avLst/>
          </a:prstGeom>
        </p:spPr>
        <p:txBody>
          <a:bodyPr lIns="0" rIns="0" tIns="0" bIns="0">
            <a:normAutofit/>
          </a:bodyPr>
          <a:p>
            <a:endParaRPr b="0" lang="en-US" sz="3200" spc="-1" strike="noStrike">
              <a:latin typeface="Arial"/>
            </a:endParaRPr>
          </a:p>
        </p:txBody>
      </p:sp>
      <p:sp>
        <p:nvSpPr>
          <p:cNvPr id="72" name="PlaceHolder 4"/>
          <p:cNvSpPr>
            <a:spLocks noGrp="1"/>
          </p:cNvSpPr>
          <p:nvPr>
            <p:ph type="body"/>
          </p:nvPr>
        </p:nvSpPr>
        <p:spPr>
          <a:xfrm>
            <a:off x="6638040" y="1326600"/>
            <a:ext cx="2920680" cy="1568160"/>
          </a:xfrm>
          <a:prstGeom prst="rect">
            <a:avLst/>
          </a:prstGeom>
        </p:spPr>
        <p:txBody>
          <a:bodyPr lIns="0" rIns="0" tIns="0" bIns="0">
            <a:normAutofit/>
          </a:bodyPr>
          <a:p>
            <a:endParaRPr b="0" lang="en-US" sz="3200" spc="-1" strike="noStrike">
              <a:latin typeface="Arial"/>
            </a:endParaRPr>
          </a:p>
        </p:txBody>
      </p:sp>
      <p:sp>
        <p:nvSpPr>
          <p:cNvPr id="73" name="PlaceHolder 5"/>
          <p:cNvSpPr>
            <a:spLocks noGrp="1"/>
          </p:cNvSpPr>
          <p:nvPr>
            <p:ph type="body"/>
          </p:nvPr>
        </p:nvSpPr>
        <p:spPr>
          <a:xfrm>
            <a:off x="504000" y="3044160"/>
            <a:ext cx="2920680" cy="1568160"/>
          </a:xfrm>
          <a:prstGeom prst="rect">
            <a:avLst/>
          </a:prstGeom>
        </p:spPr>
        <p:txBody>
          <a:bodyPr lIns="0" rIns="0" tIns="0" bIns="0">
            <a:normAutofit/>
          </a:bodyPr>
          <a:p>
            <a:endParaRPr b="0" lang="en-US" sz="3200" spc="-1" strike="noStrike">
              <a:latin typeface="Arial"/>
            </a:endParaRPr>
          </a:p>
        </p:txBody>
      </p:sp>
      <p:sp>
        <p:nvSpPr>
          <p:cNvPr id="74" name="PlaceHolder 6"/>
          <p:cNvSpPr>
            <a:spLocks noGrp="1"/>
          </p:cNvSpPr>
          <p:nvPr>
            <p:ph type="body"/>
          </p:nvPr>
        </p:nvSpPr>
        <p:spPr>
          <a:xfrm>
            <a:off x="3571200" y="3044160"/>
            <a:ext cx="2920680" cy="1568160"/>
          </a:xfrm>
          <a:prstGeom prst="rect">
            <a:avLst/>
          </a:prstGeom>
        </p:spPr>
        <p:txBody>
          <a:bodyPr lIns="0" rIns="0" tIns="0" bIns="0">
            <a:normAutofit/>
          </a:bodyPr>
          <a:p>
            <a:endParaRPr b="0" lang="en-US" sz="3200" spc="-1" strike="noStrike">
              <a:latin typeface="Arial"/>
            </a:endParaRPr>
          </a:p>
        </p:txBody>
      </p:sp>
      <p:sp>
        <p:nvSpPr>
          <p:cNvPr id="75" name="PlaceHolder 7"/>
          <p:cNvSpPr>
            <a:spLocks noGrp="1"/>
          </p:cNvSpPr>
          <p:nvPr>
            <p:ph type="body"/>
          </p:nvPr>
        </p:nvSpPr>
        <p:spPr>
          <a:xfrm>
            <a:off x="6638040" y="3044160"/>
            <a:ext cx="292068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5" name="PlaceHolder 2"/>
          <p:cNvSpPr>
            <a:spLocks noGrp="1"/>
          </p:cNvSpPr>
          <p:nvPr>
            <p:ph type="body"/>
          </p:nvPr>
        </p:nvSpPr>
        <p:spPr>
          <a:xfrm>
            <a:off x="504000" y="1326600"/>
            <a:ext cx="9071280" cy="3287880"/>
          </a:xfrm>
          <a:prstGeom prst="rect">
            <a:avLst/>
          </a:prstGeom>
        </p:spPr>
        <p:txBody>
          <a:bodyPr lIns="0" rIns="0" tIns="0" bIns="0">
            <a:normAutofit/>
          </a:bodyPr>
          <a:p>
            <a:endParaRPr b="0" lang="en-US" sz="3200" spc="-1" strike="noStrike">
              <a:latin typeface="Arial"/>
            </a:endParaRP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6"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7" name="PlaceHolder 2"/>
          <p:cNvSpPr>
            <a:spLocks noGrp="1"/>
          </p:cNvSpPr>
          <p:nvPr>
            <p:ph type="body"/>
          </p:nvPr>
        </p:nvSpPr>
        <p:spPr>
          <a:xfrm>
            <a:off x="504000" y="1326600"/>
            <a:ext cx="4426560" cy="3287880"/>
          </a:xfrm>
          <a:prstGeom prst="rect">
            <a:avLst/>
          </a:prstGeom>
        </p:spPr>
        <p:txBody>
          <a:bodyPr lIns="0" rIns="0" tIns="0" bIns="0">
            <a:normAutofit/>
          </a:bodyPr>
          <a:p>
            <a:endParaRPr b="0" lang="en-US" sz="3200" spc="-1" strike="noStrike">
              <a:latin typeface="Arial"/>
            </a:endParaRPr>
          </a:p>
        </p:txBody>
      </p:sp>
      <p:sp>
        <p:nvSpPr>
          <p:cNvPr id="8" name="PlaceHolder 3"/>
          <p:cNvSpPr>
            <a:spLocks noGrp="1"/>
          </p:cNvSpPr>
          <p:nvPr>
            <p:ph type="body"/>
          </p:nvPr>
        </p:nvSpPr>
        <p:spPr>
          <a:xfrm>
            <a:off x="5152320" y="1326600"/>
            <a:ext cx="4426560" cy="3287880"/>
          </a:xfrm>
          <a:prstGeom prst="rect">
            <a:avLst/>
          </a:prstGeom>
        </p:spPr>
        <p:txBody>
          <a:bodyPr lIns="0" rIns="0" tIns="0" bIns="0">
            <a:normAutofit/>
          </a:bodyPr>
          <a:p>
            <a:endParaRPr b="0" lang="en-US" sz="3200" spc="-1" strike="noStrike">
              <a:latin typeface="Arial"/>
            </a:endParaRP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9"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0" name="PlaceHolder 1"/>
          <p:cNvSpPr>
            <a:spLocks noGrp="1"/>
          </p:cNvSpPr>
          <p:nvPr>
            <p:ph type="subTitle"/>
          </p:nvPr>
        </p:nvSpPr>
        <p:spPr>
          <a:xfrm>
            <a:off x="504000" y="225720"/>
            <a:ext cx="9071280" cy="4390200"/>
          </a:xfrm>
          <a:prstGeom prst="rect">
            <a:avLst/>
          </a:prstGeom>
        </p:spPr>
        <p:txBody>
          <a:bodyPr lIns="0" rIns="0" tIns="0" bIns="0" anchor="ctr">
            <a:spAutoFit/>
          </a:bodyPr>
          <a:p>
            <a:pPr algn="ctr"/>
            <a:endParaRPr b="0" lang="en-US" sz="3200" spc="-1" strike="noStrike">
              <a:latin typeface="Arial"/>
            </a:endParaRP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1"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12" name="PlaceHolder 2"/>
          <p:cNvSpPr>
            <a:spLocks noGrp="1"/>
          </p:cNvSpPr>
          <p:nvPr>
            <p:ph type="body"/>
          </p:nvPr>
        </p:nvSpPr>
        <p:spPr>
          <a:xfrm>
            <a:off x="504000" y="1326600"/>
            <a:ext cx="4426560" cy="1568160"/>
          </a:xfrm>
          <a:prstGeom prst="rect">
            <a:avLst/>
          </a:prstGeom>
        </p:spPr>
        <p:txBody>
          <a:bodyPr lIns="0" rIns="0" tIns="0" bIns="0">
            <a:normAutofit/>
          </a:bodyPr>
          <a:p>
            <a:endParaRPr b="0" lang="en-US" sz="3200" spc="-1" strike="noStrike">
              <a:latin typeface="Arial"/>
            </a:endParaRPr>
          </a:p>
        </p:txBody>
      </p:sp>
      <p:sp>
        <p:nvSpPr>
          <p:cNvPr id="13" name="PlaceHolder 3"/>
          <p:cNvSpPr>
            <a:spLocks noGrp="1"/>
          </p:cNvSpPr>
          <p:nvPr>
            <p:ph type="body"/>
          </p:nvPr>
        </p:nvSpPr>
        <p:spPr>
          <a:xfrm>
            <a:off x="5152320" y="1326600"/>
            <a:ext cx="4426560" cy="3287880"/>
          </a:xfrm>
          <a:prstGeom prst="rect">
            <a:avLst/>
          </a:prstGeom>
        </p:spPr>
        <p:txBody>
          <a:bodyPr lIns="0" rIns="0" tIns="0" bIns="0">
            <a:normAutofit/>
          </a:bodyPr>
          <a:p>
            <a:endParaRPr b="0" lang="en-US" sz="3200" spc="-1" strike="noStrike">
              <a:latin typeface="Arial"/>
            </a:endParaRPr>
          </a:p>
        </p:txBody>
      </p:sp>
      <p:sp>
        <p:nvSpPr>
          <p:cNvPr id="14" name="PlaceHolder 4"/>
          <p:cNvSpPr>
            <a:spLocks noGrp="1"/>
          </p:cNvSpPr>
          <p:nvPr>
            <p:ph type="body"/>
          </p:nvPr>
        </p:nvSpPr>
        <p:spPr>
          <a:xfrm>
            <a:off x="504000" y="3044160"/>
            <a:ext cx="442656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5"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16" name="PlaceHolder 2"/>
          <p:cNvSpPr>
            <a:spLocks noGrp="1"/>
          </p:cNvSpPr>
          <p:nvPr>
            <p:ph type="body"/>
          </p:nvPr>
        </p:nvSpPr>
        <p:spPr>
          <a:xfrm>
            <a:off x="504000" y="1326600"/>
            <a:ext cx="4426560" cy="3287880"/>
          </a:xfrm>
          <a:prstGeom prst="rect">
            <a:avLst/>
          </a:prstGeom>
        </p:spPr>
        <p:txBody>
          <a:bodyPr lIns="0" rIns="0" tIns="0" bIns="0">
            <a:normAutofit/>
          </a:bodyPr>
          <a:p>
            <a:endParaRPr b="0" lang="en-US" sz="3200" spc="-1" strike="noStrike">
              <a:latin typeface="Arial"/>
            </a:endParaRPr>
          </a:p>
        </p:txBody>
      </p:sp>
      <p:sp>
        <p:nvSpPr>
          <p:cNvPr id="17" name="PlaceHolder 3"/>
          <p:cNvSpPr>
            <a:spLocks noGrp="1"/>
          </p:cNvSpPr>
          <p:nvPr>
            <p:ph type="body"/>
          </p:nvPr>
        </p:nvSpPr>
        <p:spPr>
          <a:xfrm>
            <a:off x="5152320" y="1326600"/>
            <a:ext cx="4426560" cy="1568160"/>
          </a:xfrm>
          <a:prstGeom prst="rect">
            <a:avLst/>
          </a:prstGeom>
        </p:spPr>
        <p:txBody>
          <a:bodyPr lIns="0" rIns="0" tIns="0" bIns="0">
            <a:normAutofit/>
          </a:bodyPr>
          <a:p>
            <a:endParaRPr b="0" lang="en-US" sz="3200" spc="-1" strike="noStrike">
              <a:latin typeface="Arial"/>
            </a:endParaRPr>
          </a:p>
        </p:txBody>
      </p:sp>
      <p:sp>
        <p:nvSpPr>
          <p:cNvPr id="18" name="PlaceHolder 4"/>
          <p:cNvSpPr>
            <a:spLocks noGrp="1"/>
          </p:cNvSpPr>
          <p:nvPr>
            <p:ph type="body"/>
          </p:nvPr>
        </p:nvSpPr>
        <p:spPr>
          <a:xfrm>
            <a:off x="5152320" y="3044160"/>
            <a:ext cx="4426560" cy="1568160"/>
          </a:xfrm>
          <a:prstGeom prst="rect">
            <a:avLst/>
          </a:prstGeom>
        </p:spPr>
        <p:txBody>
          <a:bodyPr lIns="0" rIns="0" tIns="0" bIns="0">
            <a:normAutofit/>
          </a:bodyPr>
          <a:p>
            <a:endParaRPr b="0" lang="en-US" sz="3200" spc="-1" strike="noStrike">
              <a:latin typeface="Arial"/>
            </a:endParaRP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19" name="PlaceHolder 1"/>
          <p:cNvSpPr>
            <a:spLocks noGrp="1"/>
          </p:cNvSpPr>
          <p:nvPr>
            <p:ph type="title"/>
          </p:nvPr>
        </p:nvSpPr>
        <p:spPr>
          <a:xfrm>
            <a:off x="504000" y="225720"/>
            <a:ext cx="9071280" cy="946800"/>
          </a:xfrm>
          <a:prstGeom prst="rect">
            <a:avLst/>
          </a:prstGeom>
        </p:spPr>
        <p:txBody>
          <a:bodyPr lIns="0" rIns="0" tIns="0" bIns="0" anchor="ctr">
            <a:spAutoFit/>
          </a:bodyPr>
          <a:p>
            <a:pPr algn="ctr"/>
            <a:endParaRPr b="0" lang="en-US" sz="4400" spc="-1" strike="noStrike">
              <a:latin typeface="Arial"/>
            </a:endParaRPr>
          </a:p>
        </p:txBody>
      </p:sp>
      <p:sp>
        <p:nvSpPr>
          <p:cNvPr id="20" name="PlaceHolder 2"/>
          <p:cNvSpPr>
            <a:spLocks noGrp="1"/>
          </p:cNvSpPr>
          <p:nvPr>
            <p:ph type="body"/>
          </p:nvPr>
        </p:nvSpPr>
        <p:spPr>
          <a:xfrm>
            <a:off x="504000" y="1326600"/>
            <a:ext cx="4426560" cy="1568160"/>
          </a:xfrm>
          <a:prstGeom prst="rect">
            <a:avLst/>
          </a:prstGeom>
        </p:spPr>
        <p:txBody>
          <a:bodyPr lIns="0" rIns="0" tIns="0" bIns="0">
            <a:normAutofit/>
          </a:bodyPr>
          <a:p>
            <a:endParaRPr b="0" lang="en-US" sz="3200" spc="-1" strike="noStrike">
              <a:latin typeface="Arial"/>
            </a:endParaRPr>
          </a:p>
        </p:txBody>
      </p:sp>
      <p:sp>
        <p:nvSpPr>
          <p:cNvPr id="21" name="PlaceHolder 3"/>
          <p:cNvSpPr>
            <a:spLocks noGrp="1"/>
          </p:cNvSpPr>
          <p:nvPr>
            <p:ph type="body"/>
          </p:nvPr>
        </p:nvSpPr>
        <p:spPr>
          <a:xfrm>
            <a:off x="5152320" y="1326600"/>
            <a:ext cx="4426560" cy="1568160"/>
          </a:xfrm>
          <a:prstGeom prst="rect">
            <a:avLst/>
          </a:prstGeom>
        </p:spPr>
        <p:txBody>
          <a:bodyPr lIns="0" rIns="0" tIns="0" bIns="0">
            <a:normAutofit/>
          </a:bodyPr>
          <a:p>
            <a:endParaRPr b="0" lang="en-US" sz="3200" spc="-1" strike="noStrike">
              <a:latin typeface="Arial"/>
            </a:endParaRPr>
          </a:p>
        </p:txBody>
      </p:sp>
      <p:sp>
        <p:nvSpPr>
          <p:cNvPr id="22" name="PlaceHolder 4"/>
          <p:cNvSpPr>
            <a:spLocks noGrp="1"/>
          </p:cNvSpPr>
          <p:nvPr>
            <p:ph type="body"/>
          </p:nvPr>
        </p:nvSpPr>
        <p:spPr>
          <a:xfrm>
            <a:off x="504000" y="3044160"/>
            <a:ext cx="9071280" cy="1568160"/>
          </a:xfrm>
          <a:prstGeom prst="rect">
            <a:avLst/>
          </a:prstGeom>
        </p:spPr>
        <p:txBody>
          <a:bodyPr lIns="0" rIns="0" tIns="0" bIns="0">
            <a:normAutofit/>
          </a:bodyPr>
          <a:p>
            <a:endParaRPr b="0" lang="en-US" sz="3200" spc="-1" strike="noStrike">
              <a:latin typeface="Arial"/>
            </a:endParaRP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0" name="PlaceHolder 1"/>
          <p:cNvSpPr>
            <a:spLocks noGrp="1"/>
          </p:cNvSpPr>
          <p:nvPr>
            <p:ph type="title"/>
          </p:nvPr>
        </p:nvSpPr>
        <p:spPr>
          <a:xfrm>
            <a:off x="504000" y="225720"/>
            <a:ext cx="9071280" cy="946800"/>
          </a:xfrm>
          <a:prstGeom prst="rect">
            <a:avLst/>
          </a:prstGeom>
        </p:spPr>
        <p:txBody>
          <a:bodyPr lIns="0" rIns="0" tIns="0" bIns="0" anchor="ctr">
            <a:spAutoFit/>
          </a:bodyPr>
          <a:p>
            <a:r>
              <a:rPr b="0" lang="en-US" sz="1800" spc="-1" strike="noStrike">
                <a:latin typeface="Arial"/>
              </a:rPr>
              <a:t>Click to edit the title text format</a:t>
            </a:r>
            <a:endParaRPr b="0" lang="en-US" sz="1800" spc="-1" strike="noStrike">
              <a:latin typeface="Arial"/>
            </a:endParaRPr>
          </a:p>
        </p:txBody>
      </p:sp>
      <p:sp>
        <p:nvSpPr>
          <p:cNvPr id="1" name="PlaceHolder 2"/>
          <p:cNvSpPr>
            <a:spLocks noGrp="1"/>
          </p:cNvSpPr>
          <p:nvPr>
            <p:ph type="body"/>
          </p:nvPr>
        </p:nvSpPr>
        <p:spPr>
          <a:xfrm>
            <a:off x="504000" y="1326600"/>
            <a:ext cx="9071280" cy="328788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1800" spc="-1" strike="noStrike">
                <a:latin typeface="Arial"/>
              </a:rPr>
              <a:t>Click to edit the outline text format</a:t>
            </a:r>
            <a:endParaRPr b="0" lang="en-US" sz="1800" spc="-1" strike="noStrike">
              <a:latin typeface="Arial"/>
            </a:endParaRPr>
          </a:p>
          <a:p>
            <a:pPr lvl="1" marL="864000" indent="-324000">
              <a:spcBef>
                <a:spcPts val="1134"/>
              </a:spcBef>
              <a:buClr>
                <a:srgbClr val="000000"/>
              </a:buClr>
              <a:buSzPct val="75000"/>
              <a:buFont typeface="Symbol" charset="2"/>
              <a:buChar char=""/>
            </a:pPr>
            <a:r>
              <a:rPr b="0" lang="en-US" sz="1800" spc="-1" strike="noStrike">
                <a:latin typeface="Arial"/>
              </a:rPr>
              <a:t>Second Outline Level</a:t>
            </a:r>
            <a:endParaRPr b="0" lang="en-US" sz="1800" spc="-1" strike="noStrike">
              <a:latin typeface="Arial"/>
            </a:endParaRPr>
          </a:p>
          <a:p>
            <a:pPr lvl="2" marL="1296000" indent="-288000">
              <a:spcBef>
                <a:spcPts val="850"/>
              </a:spcBef>
              <a:buClr>
                <a:srgbClr val="000000"/>
              </a:buClr>
              <a:buSzPct val="45000"/>
              <a:buFont typeface="Wingdings" charset="2"/>
              <a:buChar char=""/>
            </a:pPr>
            <a:r>
              <a:rPr b="0" lang="en-US" sz="1800" spc="-1" strike="noStrike">
                <a:latin typeface="Arial"/>
              </a:rPr>
              <a:t>Third Outline Level</a:t>
            </a:r>
            <a:endParaRPr b="0" lang="en-US" sz="1800" spc="-1" strike="noStrike">
              <a:latin typeface="Arial"/>
            </a:endParaRPr>
          </a:p>
          <a:p>
            <a:pPr lvl="3" marL="1728000" indent="-216000">
              <a:spcBef>
                <a:spcPts val="567"/>
              </a:spcBef>
              <a:buClr>
                <a:srgbClr val="000000"/>
              </a:buClr>
              <a:buSzPct val="75000"/>
              <a:buFont typeface="Symbol" charset="2"/>
              <a:buChar char=""/>
            </a:pPr>
            <a:r>
              <a:rPr b="0" lang="en-US" sz="1800" spc="-1" strike="noStrike">
                <a:latin typeface="Arial"/>
              </a:rPr>
              <a:t>Fourth Outline Level</a:t>
            </a:r>
            <a:endParaRPr b="0" lang="en-US" sz="1800" spc="-1" strike="noStrike">
              <a:latin typeface="Arial"/>
            </a:endParaRPr>
          </a:p>
          <a:p>
            <a:pPr lvl="4" marL="2160000" indent="-216000">
              <a:spcBef>
                <a:spcPts val="283"/>
              </a:spcBef>
              <a:buClr>
                <a:srgbClr val="000000"/>
              </a:buClr>
              <a:buSzPct val="45000"/>
              <a:buFont typeface="Wingdings" charset="2"/>
              <a:buChar char=""/>
            </a:pPr>
            <a:r>
              <a:rPr b="0" lang="en-US" sz="1800" spc="-1" strike="noStrike">
                <a:latin typeface="Arial"/>
              </a:rPr>
              <a:t>Fifth Outline Level</a:t>
            </a:r>
            <a:endParaRPr b="0" lang="en-US" sz="1800" spc="-1" strike="noStrike">
              <a:latin typeface="Arial"/>
            </a:endParaRPr>
          </a:p>
          <a:p>
            <a:pPr lvl="5" marL="2592000" indent="-216000">
              <a:spcBef>
                <a:spcPts val="283"/>
              </a:spcBef>
              <a:buClr>
                <a:srgbClr val="000000"/>
              </a:buClr>
              <a:buSzPct val="45000"/>
              <a:buFont typeface="Wingdings" charset="2"/>
              <a:buChar char=""/>
            </a:pPr>
            <a:r>
              <a:rPr b="0" lang="en-US" sz="1800" spc="-1" strike="noStrike">
                <a:latin typeface="Arial"/>
              </a:rPr>
              <a:t>Sixth Outline Level</a:t>
            </a:r>
            <a:endParaRPr b="0" lang="en-US" sz="1800" spc="-1" strike="noStrike">
              <a:latin typeface="Arial"/>
            </a:endParaRPr>
          </a:p>
          <a:p>
            <a:pPr lvl="6" marL="3024000" indent="-216000">
              <a:spcBef>
                <a:spcPts val="283"/>
              </a:spcBef>
              <a:buClr>
                <a:srgbClr val="000000"/>
              </a:buClr>
              <a:buSzPct val="45000"/>
              <a:buFont typeface="Wingdings" charset="2"/>
              <a:buChar char=""/>
            </a:pPr>
            <a:r>
              <a:rPr b="0" lang="en-US" sz="1800" spc="-1" strike="noStrike">
                <a:latin typeface="Arial"/>
              </a:rPr>
              <a:t>Seventh Outline Level</a:t>
            </a:r>
            <a:endParaRPr b="0" lang="en-US" sz="1800" spc="-1" strike="noStrike">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38" name="PlaceHolder 1"/>
          <p:cNvSpPr>
            <a:spLocks noGrp="1"/>
          </p:cNvSpPr>
          <p:nvPr>
            <p:ph type="title"/>
          </p:nvPr>
        </p:nvSpPr>
        <p:spPr>
          <a:xfrm>
            <a:off x="504000" y="225720"/>
            <a:ext cx="9071280" cy="946800"/>
          </a:xfrm>
          <a:prstGeom prst="rect">
            <a:avLst/>
          </a:prstGeom>
        </p:spPr>
        <p:txBody>
          <a:bodyPr lIns="0" rIns="0" tIns="0" bIns="0" anchor="ctr">
            <a:spAutoFit/>
          </a:bodyPr>
          <a:p>
            <a:r>
              <a:rPr b="0" lang="en-US" sz="1800" spc="-1" strike="noStrike">
                <a:latin typeface="Arial"/>
              </a:rPr>
              <a:t>Click to edit the title text format</a:t>
            </a:r>
            <a:endParaRPr b="0" lang="en-US" sz="1800" spc="-1" strike="noStrike">
              <a:latin typeface="Arial"/>
            </a:endParaRPr>
          </a:p>
        </p:txBody>
      </p:sp>
      <p:sp>
        <p:nvSpPr>
          <p:cNvPr id="39" name="PlaceHolder 2"/>
          <p:cNvSpPr>
            <a:spLocks noGrp="1"/>
          </p:cNvSpPr>
          <p:nvPr>
            <p:ph type="body"/>
          </p:nvPr>
        </p:nvSpPr>
        <p:spPr>
          <a:xfrm>
            <a:off x="504000" y="1326600"/>
            <a:ext cx="9072000" cy="3288600"/>
          </a:xfrm>
          <a:prstGeom prst="rect">
            <a:avLst/>
          </a:prstGeom>
        </p:spPr>
        <p:txBody>
          <a:bodyPr lIns="0" rIns="0" tIns="0" bIns="0">
            <a:normAutofit/>
          </a:bodyPr>
          <a:p>
            <a:pPr marL="432000" indent="-324000">
              <a:spcBef>
                <a:spcPts val="1417"/>
              </a:spcBef>
              <a:buClr>
                <a:srgbClr val="000000"/>
              </a:buClr>
              <a:buSzPct val="45000"/>
              <a:buFont typeface="Wingdings" charset="2"/>
              <a:buChar char=""/>
            </a:pPr>
            <a:r>
              <a:rPr b="0" lang="en-US" sz="3200" spc="-1" strike="noStrike">
                <a:latin typeface="Arial"/>
              </a:rPr>
              <a:t>Click to edit the outline text format</a:t>
            </a:r>
            <a:endParaRPr b="0" lang="en-US" sz="3200" spc="-1" strike="noStrike">
              <a:latin typeface="Arial"/>
            </a:endParaRPr>
          </a:p>
          <a:p>
            <a:pPr lvl="1" marL="864000" indent="-324000">
              <a:spcBef>
                <a:spcPts val="1134"/>
              </a:spcBef>
              <a:buClr>
                <a:srgbClr val="000000"/>
              </a:buClr>
              <a:buSzPct val="75000"/>
              <a:buFont typeface="Symbol" charset="2"/>
              <a:buChar char=""/>
            </a:pPr>
            <a:r>
              <a:rPr b="0" lang="en-US" sz="2800" spc="-1" strike="noStrike">
                <a:latin typeface="Arial"/>
              </a:rPr>
              <a:t>Second Outline Level</a:t>
            </a:r>
            <a:endParaRPr b="0" lang="en-US" sz="2800" spc="-1" strike="noStrike">
              <a:latin typeface="Arial"/>
            </a:endParaRPr>
          </a:p>
          <a:p>
            <a:pPr lvl="2" marL="1296000" indent="-288000">
              <a:spcBef>
                <a:spcPts val="850"/>
              </a:spcBef>
              <a:buClr>
                <a:srgbClr val="000000"/>
              </a:buClr>
              <a:buSzPct val="45000"/>
              <a:buFont typeface="Wingdings" charset="2"/>
              <a:buChar char=""/>
            </a:pPr>
            <a:r>
              <a:rPr b="0" lang="en-US" sz="2400" spc="-1" strike="noStrike">
                <a:latin typeface="Arial"/>
              </a:rPr>
              <a:t>Third Outline Level</a:t>
            </a:r>
            <a:endParaRPr b="0" lang="en-US" sz="2400" spc="-1" strike="noStrike">
              <a:latin typeface="Arial"/>
            </a:endParaRPr>
          </a:p>
          <a:p>
            <a:pPr lvl="3" marL="1728000" indent="-216000">
              <a:spcBef>
                <a:spcPts val="567"/>
              </a:spcBef>
              <a:buClr>
                <a:srgbClr val="000000"/>
              </a:buClr>
              <a:buSzPct val="75000"/>
              <a:buFont typeface="Symbol" charset="2"/>
              <a:buChar char=""/>
            </a:pPr>
            <a:r>
              <a:rPr b="0" lang="en-US" sz="2000" spc="-1" strike="noStrike">
                <a:latin typeface="Arial"/>
              </a:rPr>
              <a:t>Fourth Outline Level</a:t>
            </a:r>
            <a:endParaRPr b="0" lang="en-US" sz="2000" spc="-1" strike="noStrike">
              <a:latin typeface="Arial"/>
            </a:endParaRPr>
          </a:p>
          <a:p>
            <a:pPr lvl="4" marL="2160000" indent="-216000">
              <a:spcBef>
                <a:spcPts val="283"/>
              </a:spcBef>
              <a:buClr>
                <a:srgbClr val="000000"/>
              </a:buClr>
              <a:buSzPct val="45000"/>
              <a:buFont typeface="Wingdings" charset="2"/>
              <a:buChar char=""/>
            </a:pPr>
            <a:r>
              <a:rPr b="0" lang="en-US" sz="2000" spc="-1" strike="noStrike">
                <a:latin typeface="Arial"/>
              </a:rPr>
              <a:t>Fifth Outline Level</a:t>
            </a:r>
            <a:endParaRPr b="0" lang="en-US" sz="2000" spc="-1" strike="noStrike">
              <a:latin typeface="Arial"/>
            </a:endParaRPr>
          </a:p>
          <a:p>
            <a:pPr lvl="5" marL="2592000" indent="-216000">
              <a:spcBef>
                <a:spcPts val="283"/>
              </a:spcBef>
              <a:buClr>
                <a:srgbClr val="000000"/>
              </a:buClr>
              <a:buSzPct val="45000"/>
              <a:buFont typeface="Wingdings" charset="2"/>
              <a:buChar char=""/>
            </a:pPr>
            <a:r>
              <a:rPr b="0" lang="en-US" sz="2000" spc="-1" strike="noStrike">
                <a:latin typeface="Arial"/>
              </a:rPr>
              <a:t>Sixth Outline Level</a:t>
            </a:r>
            <a:endParaRPr b="0" lang="en-US" sz="2000" spc="-1" strike="noStrike">
              <a:latin typeface="Arial"/>
            </a:endParaRPr>
          </a:p>
          <a:p>
            <a:pPr lvl="6" marL="3024000" indent="-216000">
              <a:spcBef>
                <a:spcPts val="283"/>
              </a:spcBef>
              <a:buClr>
                <a:srgbClr val="000000"/>
              </a:buClr>
              <a:buSzPct val="45000"/>
              <a:buFont typeface="Wingdings" charset="2"/>
              <a:buChar char=""/>
            </a:pPr>
            <a:r>
              <a:rPr b="0" lang="en-US" sz="2000" spc="-1" strike="noStrike">
                <a:latin typeface="Arial"/>
              </a:rPr>
              <a:t>Seventh Outline Level</a:t>
            </a:r>
            <a:endParaRPr b="0" lang="en-US" sz="2000" spc="-1" strike="noStrike">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0.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1.xml.rels><?xml version="1.0" encoding="UTF-8"?>
<Relationships xmlns="http://schemas.openxmlformats.org/package/2006/relationships"><Relationship Id="rId1" Type="http://schemas.openxmlformats.org/officeDocument/2006/relationships/image" Target="../media/image4.png"/><Relationship Id="rId2" Type="http://schemas.openxmlformats.org/officeDocument/2006/relationships/slideLayout" Target="../slideLayouts/slideLayout1.xml"/>
</Relationships>
</file>

<file path=ppt/slides/_rels/slide12.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slideLayout" Target="../slideLayouts/slideLayout1.xml"/>
</Relationships>
</file>

<file path=ppt/slides/_rels/slide13.xml.rels><?xml version="1.0" encoding="UTF-8"?>
<Relationships xmlns="http://schemas.openxmlformats.org/package/2006/relationships"><Relationship Id="rId1" Type="http://schemas.openxmlformats.org/officeDocument/2006/relationships/image" Target="../media/image6.png"/><Relationship Id="rId2" Type="http://schemas.openxmlformats.org/officeDocument/2006/relationships/slideLayout" Target="../slideLayouts/slideLayout1.xml"/>
</Relationships>
</file>

<file path=ppt/slides/_rels/slide1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5.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6.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slideLayout" Target="../slideLayouts/slideLayout1.xml"/>
</Relationships>
</file>

<file path=ppt/slides/_rels/slide17.xml.rels><?xml version="1.0" encoding="UTF-8"?>
<Relationships xmlns="http://schemas.openxmlformats.org/package/2006/relationships"><Relationship Id="rId1" Type="http://schemas.openxmlformats.org/officeDocument/2006/relationships/image" Target="../media/image8.png"/><Relationship Id="rId2" Type="http://schemas.openxmlformats.org/officeDocument/2006/relationships/slideLayout" Target="../slideLayouts/slideLayout1.xml"/>
</Relationships>
</file>

<file path=ppt/slides/_rels/slide1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19.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0.xml.rels><?xml version="1.0" encoding="UTF-8"?>
<Relationships xmlns="http://schemas.openxmlformats.org/package/2006/relationships"><Relationship Id="rId1" Type="http://schemas.openxmlformats.org/officeDocument/2006/relationships/image" Target="../media/image10.png"/><Relationship Id="rId2" Type="http://schemas.openxmlformats.org/officeDocument/2006/relationships/slideLayout" Target="../slideLayouts/slideLayout1.xml"/>
</Relationships>
</file>

<file path=ppt/slides/_rels/slide21.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slideLayout" Target="../slideLayouts/slideLayout1.xml"/>
</Relationships>
</file>

<file path=ppt/slides/_rels/slide22.xml.rels><?xml version="1.0" encoding="UTF-8"?>
<Relationships xmlns="http://schemas.openxmlformats.org/package/2006/relationships"><Relationship Id="rId1" Type="http://schemas.openxmlformats.org/officeDocument/2006/relationships/hyperlink" Target="https://mapshaper.org/" TargetMode="External"/><Relationship Id="rId2" Type="http://schemas.openxmlformats.org/officeDocument/2006/relationships/hyperlink" Target="https://earthexplorer.usgs.gov/" TargetMode="External"/><Relationship Id="rId3" Type="http://schemas.openxmlformats.org/officeDocument/2006/relationships/slideLayout" Target="../slideLayouts/slideLayout1.xml"/>
</Relationships>
</file>

<file path=ppt/slides/_rels/slide2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4.xml.rels><?xml version="1.0" encoding="UTF-8"?>
<Relationships xmlns="http://schemas.openxmlformats.org/package/2006/relationships"><Relationship Id="rId1" Type="http://schemas.openxmlformats.org/officeDocument/2006/relationships/image" Target="../media/image12.png"/><Relationship Id="rId2" Type="http://schemas.openxmlformats.org/officeDocument/2006/relationships/slideLayout" Target="../slideLayouts/slideLayout1.xml"/>
</Relationships>
</file>

<file path=ppt/slides/_rels/slide25.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slideLayout" Target="../slideLayouts/slideLayout1.xml"/>
</Relationships>
</file>

<file path=ppt/slides/_rels/slide26.xml.rels><?xml version="1.0" encoding="UTF-8"?>
<Relationships xmlns="http://schemas.openxmlformats.org/package/2006/relationships"><Relationship Id="rId1" Type="http://schemas.openxmlformats.org/officeDocument/2006/relationships/image" Target="../media/image14.png"/><Relationship Id="rId2" Type="http://schemas.openxmlformats.org/officeDocument/2006/relationships/slideLayout" Target="../slideLayouts/slideLayout1.xml"/>
</Relationships>
</file>

<file path=ppt/slides/_rels/slide27.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29.xml.rels><?xml version="1.0" encoding="UTF-8"?>
<Relationships xmlns="http://schemas.openxmlformats.org/package/2006/relationships"><Relationship Id="rId1" Type="http://schemas.openxmlformats.org/officeDocument/2006/relationships/image" Target="../media/image15.png"/><Relationship Id="rId2"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0.xml.rels><?xml version="1.0" encoding="UTF-8"?>
<Relationships xmlns="http://schemas.openxmlformats.org/package/2006/relationships"><Relationship Id="rId1" Type="http://schemas.openxmlformats.org/officeDocument/2006/relationships/image" Target="../media/image16.png"/><Relationship Id="rId2" Type="http://schemas.openxmlformats.org/officeDocument/2006/relationships/slideLayout" Target="../slideLayouts/slideLayout1.xml"/>
</Relationships>
</file>

<file path=ppt/slides/_rels/slide31.xml.rels><?xml version="1.0" encoding="UTF-8"?>
<Relationships xmlns="http://schemas.openxmlformats.org/package/2006/relationships"><Relationship Id="rId1" Type="http://schemas.openxmlformats.org/officeDocument/2006/relationships/image" Target="../media/image17.png"/><Relationship Id="rId2" Type="http://schemas.openxmlformats.org/officeDocument/2006/relationships/slideLayout" Target="../slideLayouts/slideLayout1.xml"/>
</Relationships>
</file>

<file path=ppt/slides/_rels/slide3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33.xml.rels><?xml version="1.0" encoding="UTF-8"?>
<Relationships xmlns="http://schemas.openxmlformats.org/package/2006/relationships"><Relationship Id="rId1" Type="http://schemas.openxmlformats.org/officeDocument/2006/relationships/image" Target="../media/image18.png"/><Relationship Id="rId2" Type="http://schemas.openxmlformats.org/officeDocument/2006/relationships/image" Target="../media/image19.png"/><Relationship Id="rId3" Type="http://schemas.openxmlformats.org/officeDocument/2006/relationships/slideLayout" Target="../slideLayouts/slideLayout1.xml"/>
</Relationships>
</file>

<file path=ppt/slides/_rels/slide34.xml.rels><?xml version="1.0" encoding="UTF-8"?>
<Relationships xmlns="http://schemas.openxmlformats.org/package/2006/relationships"><Relationship Id="rId1" Type="http://schemas.openxmlformats.org/officeDocument/2006/relationships/image" Target="../media/image20.png"/><Relationship Id="rId2" Type="http://schemas.openxmlformats.org/officeDocument/2006/relationships/slideLayout" Target="../slideLayouts/slideLayout1.xml"/>
</Relationships>
</file>

<file path=ppt/slides/_rels/slide35.xml.rels><?xml version="1.0" encoding="UTF-8"?>
<Relationships xmlns="http://schemas.openxmlformats.org/package/2006/relationships"><Relationship Id="rId1" Type="http://schemas.openxmlformats.org/officeDocument/2006/relationships/image" Target="../media/image21.png"/><Relationship Id="rId2" Type="http://schemas.openxmlformats.org/officeDocument/2006/relationships/slideLayout" Target="../slideLayouts/slideLayout1.xml"/>
</Relationships>
</file>

<file path=ppt/slides/_rels/slide36.xml.rels><?xml version="1.0" encoding="UTF-8"?>
<Relationships xmlns="http://schemas.openxmlformats.org/package/2006/relationships"><Relationship Id="rId1" Type="http://schemas.openxmlformats.org/officeDocument/2006/relationships/image" Target="../media/image22.png"/><Relationship Id="rId2" Type="http://schemas.openxmlformats.org/officeDocument/2006/relationships/slideLayout" Target="../slideLayouts/slideLayout1.xml"/>
</Relationships>
</file>

<file path=ppt/slides/_rels/slide37.xml.rels><?xml version="1.0" encoding="UTF-8"?>
<Relationships xmlns="http://schemas.openxmlformats.org/package/2006/relationships"><Relationship Id="rId1" Type="http://schemas.openxmlformats.org/officeDocument/2006/relationships/image" Target="../media/image23.png"/><Relationship Id="rId2" Type="http://schemas.openxmlformats.org/officeDocument/2006/relationships/slideLayout" Target="../slideLayouts/slideLayout1.xml"/>
</Relationships>
</file>

<file path=ppt/slides/_rels/slide38.xml.rels><?xml version="1.0" encoding="UTF-8"?>
<Relationships xmlns="http://schemas.openxmlformats.org/package/2006/relationships"><Relationship Id="rId1" Type="http://schemas.openxmlformats.org/officeDocument/2006/relationships/image" Target="../media/image24.png"/><Relationship Id="rId2" Type="http://schemas.openxmlformats.org/officeDocument/2006/relationships/slideLayout" Target="../slideLayouts/slideLayout1.xml"/>
</Relationships>
</file>

<file path=ppt/slides/_rels/slide39.xml.rels><?xml version="1.0" encoding="UTF-8"?>
<Relationships xmlns="http://schemas.openxmlformats.org/package/2006/relationships"><Relationship Id="rId1" Type="http://schemas.openxmlformats.org/officeDocument/2006/relationships/image" Target="../media/image25.png"/><Relationship Id="rId2" Type="http://schemas.openxmlformats.org/officeDocument/2006/relationships/slideLayout" Target="../slideLayouts/slideLayout1.xml"/>
</Relationships>
</file>

<file path=ppt/slides/_rels/slide4.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0.xml.rels><?xml version="1.0" encoding="UTF-8"?>
<Relationships xmlns="http://schemas.openxmlformats.org/package/2006/relationships"><Relationship Id="rId1" Type="http://schemas.openxmlformats.org/officeDocument/2006/relationships/image" Target="../media/image26.png"/><Relationship Id="rId2" Type="http://schemas.openxmlformats.org/officeDocument/2006/relationships/slideLayout" Target="../slideLayouts/slideLayout1.xml"/>
</Relationships>
</file>

<file path=ppt/slides/_rels/slide41.xml.rels><?xml version="1.0" encoding="UTF-8"?>
<Relationships xmlns="http://schemas.openxmlformats.org/package/2006/relationships"><Relationship Id="rId1" Type="http://schemas.openxmlformats.org/officeDocument/2006/relationships/image" Target="../media/image27.png"/><Relationship Id="rId2" Type="http://schemas.openxmlformats.org/officeDocument/2006/relationships/slideLayout" Target="../slideLayouts/slideLayout1.xml"/>
</Relationships>
</file>

<file path=ppt/slides/_rels/slide42.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43.xml.rels><?xml version="1.0" encoding="UTF-8"?>
<Relationships xmlns="http://schemas.openxmlformats.org/package/2006/relationships"><Relationship Id="rId1" Type="http://schemas.openxmlformats.org/officeDocument/2006/relationships/image" Target="../media/image28.png"/><Relationship Id="rId2" Type="http://schemas.openxmlformats.org/officeDocument/2006/relationships/slideLayout" Target="../slideLayouts/slideLayout1.xml"/>
</Relationships>
</file>

<file path=ppt/slides/_rels/slide44.xml.rels><?xml version="1.0" encoding="UTF-8"?>
<Relationships xmlns="http://schemas.openxmlformats.org/package/2006/relationships"><Relationship Id="rId1" Type="http://schemas.openxmlformats.org/officeDocument/2006/relationships/image" Target="../media/image29.png"/><Relationship Id="rId2" Type="http://schemas.openxmlformats.org/officeDocument/2006/relationships/slideLayout" Target="../slideLayouts/slideLayout1.xml"/>
</Relationships>
</file>

<file path=ppt/slides/_rels/slide45.xml.rels><?xml version="1.0" encoding="UTF-8"?>
<Relationships xmlns="http://schemas.openxmlformats.org/package/2006/relationships"><Relationship Id="rId1" Type="http://schemas.openxmlformats.org/officeDocument/2006/relationships/image" Target="../media/image30.png"/><Relationship Id="rId2" Type="http://schemas.openxmlformats.org/officeDocument/2006/relationships/slideLayout" Target="../slideLayouts/slideLayout1.xml"/>
</Relationships>
</file>

<file path=ppt/slides/_rels/slide46.xml.rels><?xml version="1.0" encoding="UTF-8"?>
<Relationships xmlns="http://schemas.openxmlformats.org/package/2006/relationships"><Relationship Id="rId1" Type="http://schemas.openxmlformats.org/officeDocument/2006/relationships/image" Target="../media/image31.png"/><Relationship Id="rId2" Type="http://schemas.openxmlformats.org/officeDocument/2006/relationships/slideLayout" Target="../slideLayouts/slideLayout1.xml"/>
</Relationships>
</file>

<file path=ppt/slides/_rels/slide5.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slideLayout" Target="../slideLayouts/slideLayout1.xml"/>
</Relationships>
</file>

<file path=ppt/slides/_rels/slide6.xml.rels><?xml version="1.0" encoding="UTF-8"?>
<Relationships xmlns="http://schemas.openxmlformats.org/package/2006/relationships"><Relationship Id="rId1" Type="http://schemas.openxmlformats.org/officeDocument/2006/relationships/slideLayout" Target="../slideLayouts/slideLayout15.xml"/>
</Relationships>
</file>

<file path=ppt/slides/_rels/slide7.xml.rels><?xml version="1.0" encoding="UTF-8"?>
<Relationships xmlns="http://schemas.openxmlformats.org/package/2006/relationships"><Relationship Id="rId1" Type="http://schemas.openxmlformats.org/officeDocument/2006/relationships/image" Target="../media/image2.png"/><Relationship Id="rId2" Type="http://schemas.openxmlformats.org/officeDocument/2006/relationships/slideLayout" Target="../slideLayouts/slideLayout1.xml"/>
</Relationships>
</file>

<file path=ppt/slides/_rels/slide8.xml.rels><?xml version="1.0" encoding="UTF-8"?>
<Relationships xmlns="http://schemas.openxmlformats.org/package/2006/relationships"><Relationship Id="rId1" Type="http://schemas.openxmlformats.org/officeDocument/2006/relationships/slideLayout" Target="../slideLayouts/slideLayout1.xml"/>
</Relationships>
</file>

<file path=ppt/slides/_rels/slide9.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slideLayout" Target="../slideLayouts/slideLayout1.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6" name="CustomShape 1"/>
          <p:cNvSpPr/>
          <p:nvPr/>
        </p:nvSpPr>
        <p:spPr>
          <a:xfrm>
            <a:off x="548640" y="1064880"/>
            <a:ext cx="9071280" cy="316980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Geo-spatial Data for International Development</a:t>
            </a:r>
            <a:br/>
            <a:br/>
            <a:r>
              <a:rPr b="0" lang="en-US" sz="2000" spc="-1" strike="noStrike">
                <a:latin typeface="Arial"/>
              </a:rPr>
              <a:t>Data, Methods and Concepts</a:t>
            </a:r>
            <a:br/>
            <a:br/>
            <a:r>
              <a:rPr b="0" lang="en-US" sz="3200" spc="-1" strike="noStrike">
                <a:latin typeface="Arial"/>
              </a:rPr>
              <a:t>	</a:t>
            </a:r>
            <a:br/>
            <a:endParaRPr b="0" lang="en-US" sz="3200" spc="-1" strike="noStrike">
              <a:latin typeface="Arial"/>
            </a:endParaRPr>
          </a:p>
        </p:txBody>
      </p:sp>
      <p:sp>
        <p:nvSpPr>
          <p:cNvPr id="77" name="CustomShape 2"/>
          <p:cNvSpPr/>
          <p:nvPr/>
        </p:nvSpPr>
        <p:spPr>
          <a:xfrm>
            <a:off x="504000" y="3687840"/>
            <a:ext cx="9071280" cy="1322640"/>
          </a:xfrm>
          <a:prstGeom prst="rect">
            <a:avLst/>
          </a:prstGeom>
          <a:noFill/>
          <a:ln>
            <a:noFill/>
          </a:ln>
        </p:spPr>
        <p:style>
          <a:lnRef idx="0"/>
          <a:fillRef idx="0"/>
          <a:effectRef idx="0"/>
          <a:fontRef idx="minor"/>
        </p:style>
        <p:txBody>
          <a:bodyPr lIns="0" rIns="0" tIns="0" bIns="0">
            <a:normAutofit/>
          </a:bodyPr>
          <a:p>
            <a:pPr marL="432000" indent="-323640" algn="ctr">
              <a:lnSpc>
                <a:spcPct val="100000"/>
              </a:lnSpc>
              <a:spcBef>
                <a:spcPts val="1417"/>
              </a:spcBef>
              <a:buClr>
                <a:srgbClr val="000000"/>
              </a:buClr>
              <a:buSzPct val="45000"/>
              <a:buFont typeface="Wingdings" charset="2"/>
              <a:buChar char=""/>
            </a:pPr>
            <a:r>
              <a:rPr b="0" lang="en-US" sz="1300" spc="-1" strike="noStrike">
                <a:latin typeface="Arial"/>
              </a:rPr>
              <a:t>Miranda Lv | GIS Analyst | zlv@aiddata.wm.edu</a:t>
            </a:r>
            <a:endParaRPr b="0" lang="en-US" sz="1300" spc="-1" strike="noStrike">
              <a:latin typeface="Arial"/>
            </a:endParaRPr>
          </a:p>
          <a:p>
            <a:pPr marL="432000" indent="-323640" algn="ctr">
              <a:lnSpc>
                <a:spcPct val="100000"/>
              </a:lnSpc>
              <a:spcBef>
                <a:spcPts val="1417"/>
              </a:spcBef>
              <a:buClr>
                <a:srgbClr val="000000"/>
              </a:buClr>
              <a:buSzPct val="45000"/>
              <a:buFont typeface="Wingdings" charset="2"/>
              <a:buChar char=""/>
            </a:pPr>
            <a:r>
              <a:rPr b="0" lang="en-US" sz="1300" spc="-1" strike="noStrike">
                <a:latin typeface="Arial"/>
              </a:rPr>
              <a:t>GCF Training</a:t>
            </a:r>
            <a:endParaRPr b="0" lang="en-US" sz="1300" spc="-1" strike="noStrike">
              <a:latin typeface="Arial"/>
            </a:endParaRPr>
          </a:p>
          <a:p>
            <a:pPr marL="432000" indent="-323640" algn="ctr">
              <a:lnSpc>
                <a:spcPct val="100000"/>
              </a:lnSpc>
              <a:spcBef>
                <a:spcPts val="1417"/>
              </a:spcBef>
              <a:buClr>
                <a:srgbClr val="000000"/>
              </a:buClr>
              <a:buSzPct val="45000"/>
              <a:buFont typeface="Wingdings" charset="2"/>
              <a:buChar char=""/>
            </a:pPr>
            <a:r>
              <a:rPr b="0" lang="en-US" sz="1300" spc="-1" strike="noStrike">
                <a:latin typeface="Arial"/>
              </a:rPr>
              <a:t>Jan 2019</a:t>
            </a:r>
            <a:endParaRPr b="0" lang="en-US" sz="1300" spc="-1" strike="noStrike">
              <a:latin typeface="Arial"/>
            </a:endParaRPr>
          </a:p>
        </p:txBody>
      </p:sp>
    </p:spTree>
  </p:cSld>
  <mc:AlternateContent>
    <mc:Choice Requires="p14">
      <p:transition spd="slow" p14:dur="2000"/>
    </mc:Choice>
    <mc:Fallback>
      <p:transition spd="slow"/>
    </mc:Fallback>
  </mc:AlternateContent>
  <p:timing>
    <p:tnLst>
      <p:par>
        <p:cTn id="1" dur="indefinite" restart="never" nodeType="tmRoot">
          <p:childTnLst>
            <p:seq>
              <p:cTn id="2" dur="indefinite" nodeType="mainSeq"/>
              <p:prevCondLst>
                <p:cond delay="0" evt="onPrev">
                  <p:tgtEl>
                    <p:sldTgt/>
                  </p:tgtEl>
                </p:cond>
              </p:prevCondLst>
              <p:nextCondLst>
                <p:cond delay="0" evt="onNext">
                  <p:tgtEl>
                    <p:sldTgt/>
                  </p:tgtEl>
                </p:cond>
              </p:nextCondLst>
            </p:seq>
          </p:childTnLst>
        </p:cTn>
      </p:par>
    </p:tnLst>
  </p:timing>
</p:sld>
</file>

<file path=ppt/slides/slide1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6"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QGIS</a:t>
            </a:r>
            <a:endParaRPr b="0" lang="en-US" sz="4400" spc="-1" strike="noStrike">
              <a:latin typeface="Arial"/>
            </a:endParaRPr>
          </a:p>
        </p:txBody>
      </p:sp>
      <p:sp>
        <p:nvSpPr>
          <p:cNvPr id="97" name="CustomShape 2"/>
          <p:cNvSpPr/>
          <p:nvPr/>
        </p:nvSpPr>
        <p:spPr>
          <a:xfrm>
            <a:off x="504000" y="1326600"/>
            <a:ext cx="9071280" cy="3287880"/>
          </a:xfrm>
          <a:prstGeom prst="rect">
            <a:avLst/>
          </a:prstGeom>
          <a:noFill/>
          <a:ln>
            <a:noFill/>
          </a:ln>
        </p:spPr>
        <p:style>
          <a:lnRef idx="0"/>
          <a:fillRef idx="0"/>
          <a:effectRef idx="0"/>
          <a:fontRef idx="minor"/>
        </p:style>
        <p:txBody>
          <a:bodyPr lIns="0" rIns="0" tIns="0" bIns="0">
            <a:normAutofit fontScale="22000"/>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Load data</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Vector</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Raster</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Delimited text file: has coordinates</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Attribute table</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Filter fields</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Select features and export the selected features;</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Join attribute by location</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Joined GEF points to administrative level 1 boundaries and calculate the sum of aids to each state</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Join attribute by id</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Download data from geoquery, which has ADMs boundary ids;</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Join the co-variables downloaded from geoquery to ADMs boundaries to be able to visualize environmental related co-variables;</a:t>
            </a:r>
            <a:endParaRPr b="0" lang="en-US" sz="2800" spc="-1" strike="noStrike">
              <a:latin typeface="Arial"/>
            </a:endParaRPr>
          </a:p>
          <a:p>
            <a:pPr>
              <a:lnSpc>
                <a:spcPct val="100000"/>
              </a:lnSpc>
              <a:spcBef>
                <a:spcPts val="1134"/>
              </a:spcBef>
            </a:pPr>
            <a:endParaRPr b="0" lang="en-US" sz="2800" spc="-1" strike="noStrike">
              <a:latin typeface="Arial"/>
            </a:endParaRPr>
          </a:p>
          <a:p>
            <a:pPr>
              <a:lnSpc>
                <a:spcPct val="100000"/>
              </a:lnSpc>
              <a:spcBef>
                <a:spcPts val="1134"/>
              </a:spcBef>
            </a:pPr>
            <a:endParaRPr b="0" lang="en-US" sz="2800" spc="-1" strike="noStrike">
              <a:latin typeface="Arial"/>
            </a:endParaRPr>
          </a:p>
        </p:txBody>
      </p:sp>
    </p:spTree>
  </p:cSld>
  <mc:AlternateContent>
    <mc:Choice Requires="p14">
      <p:transition spd="slow" p14:dur="2000"/>
    </mc:Choice>
    <mc:Fallback>
      <p:transition spd="slow"/>
    </mc:Fallback>
  </mc:AlternateContent>
  <p:timing>
    <p:tnLst>
      <p:par>
        <p:cTn id="19" dur="indefinite" restart="never" nodeType="tmRoot">
          <p:childTnLst>
            <p:seq>
              <p:cTn id="20" dur="indefinite" nodeType="mainSeq"/>
              <p:prevCondLst>
                <p:cond delay="0" evt="onPrev">
                  <p:tgtEl>
                    <p:sldTgt/>
                  </p:tgtEl>
                </p:cond>
              </p:prevCondLst>
              <p:nextCondLst>
                <p:cond delay="0" evt="onNext">
                  <p:tgtEl>
                    <p:sldTgt/>
                  </p:tgtEl>
                </p:cond>
              </p:nextCondLst>
            </p:seq>
          </p:childTnLst>
        </p:cTn>
      </p:par>
    </p:tnLst>
  </p:timing>
</p:sld>
</file>

<file path=ppt/slides/slide1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8" name="CustomShape 1"/>
          <p:cNvSpPr/>
          <p:nvPr/>
        </p:nvSpPr>
        <p:spPr>
          <a:xfrm>
            <a:off x="504000" y="226080"/>
            <a:ext cx="9071280" cy="946080"/>
          </a:xfrm>
          <a:prstGeom prst="rect">
            <a:avLst/>
          </a:prstGeom>
          <a:noFill/>
          <a:ln>
            <a:noFill/>
          </a:ln>
        </p:spPr>
        <p:style>
          <a:lnRef idx="0"/>
          <a:fillRef idx="0"/>
          <a:effectRef idx="0"/>
          <a:fontRef idx="minor"/>
        </p:style>
      </p:sp>
      <p:sp>
        <p:nvSpPr>
          <p:cNvPr id="99" name="CustomShape 2"/>
          <p:cNvSpPr/>
          <p:nvPr/>
        </p:nvSpPr>
        <p:spPr>
          <a:xfrm>
            <a:off x="504000" y="1326600"/>
            <a:ext cx="9071280" cy="3287880"/>
          </a:xfrm>
          <a:prstGeom prst="rect">
            <a:avLst/>
          </a:prstGeom>
          <a:noFill/>
          <a:ln>
            <a:noFill/>
          </a:ln>
        </p:spPr>
        <p:style>
          <a:lnRef idx="0"/>
          <a:fillRef idx="0"/>
          <a:effectRef idx="0"/>
          <a:fontRef idx="minor"/>
        </p:style>
      </p:sp>
      <p:pic>
        <p:nvPicPr>
          <p:cNvPr id="100" name="" descr=""/>
          <p:cNvPicPr/>
          <p:nvPr/>
        </p:nvPicPr>
        <p:blipFill>
          <a:blip r:embed="rId1"/>
          <a:stretch/>
        </p:blipFill>
        <p:spPr>
          <a:xfrm>
            <a:off x="31320" y="51840"/>
            <a:ext cx="10079280" cy="5597280"/>
          </a:xfrm>
          <a:prstGeom prst="rect">
            <a:avLst/>
          </a:prstGeom>
          <a:ln>
            <a:noFill/>
          </a:ln>
        </p:spPr>
      </p:pic>
    </p:spTree>
  </p:cSld>
  <mc:AlternateContent>
    <mc:Choice Requires="p14">
      <p:transition spd="slow" p14:dur="2000"/>
    </mc:Choice>
    <mc:Fallback>
      <p:transition spd="slow"/>
    </mc:Fallback>
  </mc:AlternateContent>
  <p:timing>
    <p:tnLst>
      <p:par>
        <p:cTn id="21" dur="indefinite" restart="never" nodeType="tmRoot">
          <p:childTnLst>
            <p:seq>
              <p:cTn id="22" dur="indefinite" nodeType="mainSeq"/>
              <p:prevCondLst>
                <p:cond delay="0" evt="onPrev">
                  <p:tgtEl>
                    <p:sldTgt/>
                  </p:tgtEl>
                </p:cond>
              </p:prevCondLst>
              <p:nextCondLst>
                <p:cond delay="0" evt="onNext">
                  <p:tgtEl>
                    <p:sldTgt/>
                  </p:tgtEl>
                </p:cond>
              </p:nextCondLst>
            </p:seq>
          </p:childTnLst>
        </p:cTn>
      </p:par>
    </p:tnLst>
  </p:timing>
</p:sld>
</file>

<file path=ppt/slides/slide1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1" name="CustomShape 1"/>
          <p:cNvSpPr/>
          <p:nvPr/>
        </p:nvSpPr>
        <p:spPr>
          <a:xfrm>
            <a:off x="504000" y="226080"/>
            <a:ext cx="9071280" cy="946080"/>
          </a:xfrm>
          <a:prstGeom prst="rect">
            <a:avLst/>
          </a:prstGeom>
          <a:noFill/>
          <a:ln>
            <a:noFill/>
          </a:ln>
        </p:spPr>
        <p:style>
          <a:lnRef idx="0"/>
          <a:fillRef idx="0"/>
          <a:effectRef idx="0"/>
          <a:fontRef idx="minor"/>
        </p:style>
      </p:sp>
      <p:sp>
        <p:nvSpPr>
          <p:cNvPr id="102" name="CustomShape 2"/>
          <p:cNvSpPr/>
          <p:nvPr/>
        </p:nvSpPr>
        <p:spPr>
          <a:xfrm>
            <a:off x="504000" y="1326600"/>
            <a:ext cx="9071280" cy="3287880"/>
          </a:xfrm>
          <a:prstGeom prst="rect">
            <a:avLst/>
          </a:prstGeom>
          <a:noFill/>
          <a:ln>
            <a:noFill/>
          </a:ln>
        </p:spPr>
        <p:style>
          <a:lnRef idx="0"/>
          <a:fillRef idx="0"/>
          <a:effectRef idx="0"/>
          <a:fontRef idx="minor"/>
        </p:style>
      </p:sp>
      <p:pic>
        <p:nvPicPr>
          <p:cNvPr id="103" name="" descr=""/>
          <p:cNvPicPr/>
          <p:nvPr/>
        </p:nvPicPr>
        <p:blipFill>
          <a:blip r:embed="rId1"/>
          <a:stretch/>
        </p:blipFill>
        <p:spPr>
          <a:xfrm>
            <a:off x="31320" y="64080"/>
            <a:ext cx="10079280" cy="5573160"/>
          </a:xfrm>
          <a:prstGeom prst="rect">
            <a:avLst/>
          </a:prstGeom>
          <a:ln>
            <a:noFill/>
          </a:ln>
        </p:spPr>
      </p:pic>
    </p:spTree>
  </p:cSld>
  <mc:AlternateContent>
    <mc:Choice Requires="p14">
      <p:transition spd="slow" p14:dur="2000"/>
    </mc:Choice>
    <mc:Fallback>
      <p:transition spd="slow"/>
    </mc:Fallback>
  </mc:AlternateContent>
  <p:timing>
    <p:tnLst>
      <p:par>
        <p:cTn id="23" dur="indefinite" restart="never" nodeType="tmRoot">
          <p:childTnLst>
            <p:seq>
              <p:cTn id="24" dur="indefinite" nodeType="mainSeq"/>
              <p:prevCondLst>
                <p:cond delay="0" evt="onPrev">
                  <p:tgtEl>
                    <p:sldTgt/>
                  </p:tgtEl>
                </p:cond>
              </p:prevCondLst>
              <p:nextCondLst>
                <p:cond delay="0" evt="onNext">
                  <p:tgtEl>
                    <p:sldTgt/>
                  </p:tgtEl>
                </p:cond>
              </p:nextCondLst>
            </p:seq>
          </p:childTnLst>
        </p:cTn>
      </p:par>
    </p:tnLst>
  </p:timing>
</p:sld>
</file>

<file path=ppt/slides/slide1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4" name="CustomShape 1"/>
          <p:cNvSpPr/>
          <p:nvPr/>
        </p:nvSpPr>
        <p:spPr>
          <a:xfrm>
            <a:off x="504000" y="226080"/>
            <a:ext cx="9071280" cy="946080"/>
          </a:xfrm>
          <a:prstGeom prst="rect">
            <a:avLst/>
          </a:prstGeom>
          <a:noFill/>
          <a:ln>
            <a:noFill/>
          </a:ln>
        </p:spPr>
        <p:style>
          <a:lnRef idx="0"/>
          <a:fillRef idx="0"/>
          <a:effectRef idx="0"/>
          <a:fontRef idx="minor"/>
        </p:style>
      </p:sp>
      <p:sp>
        <p:nvSpPr>
          <p:cNvPr id="105" name="CustomShape 2"/>
          <p:cNvSpPr/>
          <p:nvPr/>
        </p:nvSpPr>
        <p:spPr>
          <a:xfrm>
            <a:off x="504000" y="1326600"/>
            <a:ext cx="9071280" cy="3287880"/>
          </a:xfrm>
          <a:prstGeom prst="rect">
            <a:avLst/>
          </a:prstGeom>
          <a:noFill/>
          <a:ln>
            <a:noFill/>
          </a:ln>
        </p:spPr>
        <p:style>
          <a:lnRef idx="0"/>
          <a:fillRef idx="0"/>
          <a:effectRef idx="0"/>
          <a:fontRef idx="minor"/>
        </p:style>
      </p:sp>
      <p:pic>
        <p:nvPicPr>
          <p:cNvPr id="106" name="" descr=""/>
          <p:cNvPicPr/>
          <p:nvPr/>
        </p:nvPicPr>
        <p:blipFill>
          <a:blip r:embed="rId1"/>
          <a:stretch/>
        </p:blipFill>
        <p:spPr>
          <a:xfrm>
            <a:off x="6480" y="165240"/>
            <a:ext cx="10079280" cy="5398560"/>
          </a:xfrm>
          <a:prstGeom prst="rect">
            <a:avLst/>
          </a:prstGeom>
          <a:ln>
            <a:noFill/>
          </a:ln>
        </p:spPr>
      </p:pic>
    </p:spTree>
  </p:cSld>
  <mc:AlternateContent>
    <mc:Choice Requires="p14">
      <p:transition spd="slow" p14:dur="2000"/>
    </mc:Choice>
    <mc:Fallback>
      <p:transition spd="slow"/>
    </mc:Fallback>
  </mc:AlternateContent>
  <p:timing>
    <p:tnLst>
      <p:par>
        <p:cTn id="25" dur="indefinite" restart="never" nodeType="tmRoot">
          <p:childTnLst>
            <p:seq>
              <p:cTn id="26" dur="indefinite" nodeType="mainSeq"/>
              <p:prevCondLst>
                <p:cond delay="0" evt="onPrev">
                  <p:tgtEl>
                    <p:sldTgt/>
                  </p:tgtEl>
                </p:cond>
              </p:prevCondLst>
              <p:nextCondLst>
                <p:cond delay="0" evt="onNext">
                  <p:tgtEl>
                    <p:sldTgt/>
                  </p:tgtEl>
                </p:cond>
              </p:nextCondLst>
            </p:seq>
          </p:childTnLst>
        </p:cTn>
      </p:par>
    </p:tnLst>
  </p:timing>
</p:sld>
</file>

<file path=ppt/slides/slide1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7"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Geocoding</a:t>
            </a:r>
            <a:endParaRPr b="0" lang="en-US" sz="4400" spc="-1" strike="noStrike">
              <a:latin typeface="Arial"/>
            </a:endParaRPr>
          </a:p>
        </p:txBody>
      </p:sp>
      <p:sp>
        <p:nvSpPr>
          <p:cNvPr id="108" name="CustomShape 2"/>
          <p:cNvSpPr/>
          <p:nvPr/>
        </p:nvSpPr>
        <p:spPr>
          <a:xfrm>
            <a:off x="504000" y="1326600"/>
            <a:ext cx="9071280" cy="3287880"/>
          </a:xfrm>
          <a:prstGeom prst="rect">
            <a:avLst/>
          </a:prstGeom>
          <a:noFill/>
          <a:ln>
            <a:noFill/>
          </a:ln>
        </p:spPr>
        <p:style>
          <a:lnRef idx="0"/>
          <a:fillRef idx="0"/>
          <a:effectRef idx="0"/>
          <a:fontRef idx="minor"/>
        </p:style>
        <p:txBody>
          <a:bodyPr lIns="0" rIns="0" tIns="0" bIns="0">
            <a:normAutofit/>
          </a:bodyPr>
          <a:p>
            <a:pPr marL="432000" indent="-323640">
              <a:lnSpc>
                <a:spcPct val="100000"/>
              </a:lnSpc>
              <a:spcBef>
                <a:spcPts val="1417"/>
              </a:spcBef>
              <a:buClr>
                <a:srgbClr val="000000"/>
              </a:buClr>
              <a:buSzPct val="45000"/>
              <a:buFont typeface="Wingdings" charset="2"/>
              <a:buChar char=""/>
            </a:pPr>
            <a:r>
              <a:rPr b="1" lang="en-US" sz="2000" spc="-1" strike="noStrike">
                <a:latin typeface="Arial"/>
              </a:rPr>
              <a:t>Geocoding:</a:t>
            </a:r>
            <a:r>
              <a:rPr b="0" lang="en-US" sz="2000" spc="-1" strike="noStrike">
                <a:latin typeface="Arial"/>
              </a:rPr>
              <a:t> a process of transforming a description of a location, such as address or a name of a place, to geographic coordinates.</a:t>
            </a:r>
            <a:endParaRPr b="0" lang="en-US" sz="2000" spc="-1" strike="noStrike">
              <a:latin typeface="Arial"/>
            </a:endParaRPr>
          </a:p>
          <a:p>
            <a:pPr lvl="1" marL="864000" indent="-323640">
              <a:lnSpc>
                <a:spcPct val="100000"/>
              </a:lnSpc>
              <a:spcBef>
                <a:spcPts val="1134"/>
              </a:spcBef>
              <a:buClr>
                <a:srgbClr val="000000"/>
              </a:buClr>
              <a:buSzPct val="75000"/>
              <a:buFont typeface="Symbol"/>
              <a:buChar char=""/>
            </a:pPr>
            <a:r>
              <a:rPr b="0" lang="en-US" sz="2000" spc="-1" strike="noStrike">
                <a:latin typeface="Arial"/>
              </a:rPr>
              <a:t>Eg: </a:t>
            </a:r>
            <a:endParaRPr b="0" lang="en-US" sz="2000" spc="-1" strike="noStrike">
              <a:latin typeface="Arial"/>
            </a:endParaRPr>
          </a:p>
          <a:p>
            <a:pPr lvl="1" marL="864000" indent="-323640">
              <a:lnSpc>
                <a:spcPct val="100000"/>
              </a:lnSpc>
              <a:spcBef>
                <a:spcPts val="1134"/>
              </a:spcBef>
              <a:buClr>
                <a:srgbClr val="000000"/>
              </a:buClr>
              <a:buSzPct val="75000"/>
              <a:buFont typeface="Symbol"/>
              <a:buChar char=""/>
            </a:pPr>
            <a:r>
              <a:rPr b="0" lang="en-US" sz="2000" spc="-1" strike="noStrike">
                <a:latin typeface="Arial"/>
              </a:rPr>
              <a:t>Art Center Incheon ---&gt; latitude: 37.3938409, longitude: 126.6273452</a:t>
            </a:r>
            <a:endParaRPr b="0" lang="en-US" sz="2000" spc="-1" strike="noStrike">
              <a:latin typeface="Arial"/>
            </a:endParaRPr>
          </a:p>
        </p:txBody>
      </p:sp>
    </p:spTree>
  </p:cSld>
  <mc:AlternateContent>
    <mc:Choice Requires="p14">
      <p:transition spd="slow" p14:dur="2000"/>
    </mc:Choice>
    <mc:Fallback>
      <p:transition spd="slow"/>
    </mc:Fallback>
  </mc:AlternateContent>
  <p:timing>
    <p:tnLst>
      <p:par>
        <p:cTn id="27" dur="indefinite" restart="never" nodeType="tmRoot">
          <p:childTnLst>
            <p:seq>
              <p:cTn id="28" dur="indefinite" nodeType="mainSeq"/>
              <p:prevCondLst>
                <p:cond delay="0" evt="onPrev">
                  <p:tgtEl>
                    <p:sldTgt/>
                  </p:tgtEl>
                </p:cond>
              </p:prevCondLst>
              <p:nextCondLst>
                <p:cond delay="0" evt="onNext">
                  <p:tgtEl>
                    <p:sldTgt/>
                  </p:tgtEl>
                </p:cond>
              </p:nextCondLst>
            </p:seq>
          </p:childTnLst>
        </p:cTn>
      </p:par>
    </p:tnLst>
  </p:timing>
</p:sld>
</file>

<file path=ppt/slides/slide1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9" name="CustomShape 1"/>
          <p:cNvSpPr/>
          <p:nvPr/>
        </p:nvSpPr>
        <p:spPr>
          <a:xfrm>
            <a:off x="504000" y="272160"/>
            <a:ext cx="9071280" cy="85392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2800" spc="-1" strike="noStrike">
                <a:latin typeface="Arial"/>
              </a:rPr>
              <a:t>Geocoding Improvements</a:t>
            </a:r>
            <a:br/>
            <a:endParaRPr b="0" lang="en-US" sz="2800" spc="-1" strike="noStrike">
              <a:latin typeface="Arial"/>
            </a:endParaRPr>
          </a:p>
        </p:txBody>
      </p:sp>
      <p:sp>
        <p:nvSpPr>
          <p:cNvPr id="110" name="CustomShape 2"/>
          <p:cNvSpPr/>
          <p:nvPr/>
        </p:nvSpPr>
        <p:spPr>
          <a:xfrm>
            <a:off x="504000" y="1326600"/>
            <a:ext cx="9071280" cy="3287880"/>
          </a:xfrm>
          <a:prstGeom prst="rect">
            <a:avLst/>
          </a:prstGeom>
          <a:noFill/>
          <a:ln>
            <a:noFill/>
          </a:ln>
        </p:spPr>
        <p:style>
          <a:lnRef idx="0"/>
          <a:fillRef idx="0"/>
          <a:effectRef idx="0"/>
          <a:fontRef idx="minor"/>
        </p:style>
        <p:txBody>
          <a:bodyPr lIns="0" rIns="0" tIns="0" bIns="0">
            <a:normAutofit fontScale="19000"/>
          </a:bodyPr>
          <a:p>
            <a:pPr marL="432000" indent="-323640">
              <a:lnSpc>
                <a:spcPct val="100000"/>
              </a:lnSpc>
              <a:spcBef>
                <a:spcPts val="1417"/>
              </a:spcBef>
              <a:buClr>
                <a:srgbClr val="000000"/>
              </a:buClr>
              <a:buSzPct val="45000"/>
              <a:buFont typeface="Wingdings" charset="2"/>
              <a:buChar char=""/>
            </a:pPr>
            <a:r>
              <a:rPr b="1" lang="en-US" sz="3200" spc="-1" strike="noStrike">
                <a:latin typeface="Arial"/>
              </a:rPr>
              <a:t>Geocoding 2.0 - Richer, more precise data on activities</a:t>
            </a:r>
            <a:endParaRPr b="0" lang="en-US" sz="3200" spc="-1" strike="noStrike">
              <a:latin typeface="Arial"/>
            </a:endParaRPr>
          </a:p>
          <a:p>
            <a:pPr>
              <a:lnSpc>
                <a:spcPct val="100000"/>
              </a:lnSpc>
              <a:spcBef>
                <a:spcPts val="1417"/>
              </a:spcBef>
            </a:pPr>
            <a:endParaRPr b="0" lang="en-US" sz="32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Original geocoding methods involved point base coding schemes with inherently limited spatial detail (e.g., project in town recorded as coordinates of town center and code which identified it as a populated place)</a:t>
            </a:r>
            <a:endParaRPr b="0" lang="en-US" sz="3200" spc="-1" strike="noStrike">
              <a:latin typeface="Arial"/>
            </a:endParaRPr>
          </a:p>
          <a:p>
            <a:pPr>
              <a:lnSpc>
                <a:spcPct val="100000"/>
              </a:lnSpc>
              <a:spcBef>
                <a:spcPts val="1417"/>
              </a:spcBef>
            </a:pPr>
            <a:endParaRPr b="0" lang="en-US" sz="32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Now use true (or best approximation of) actual spatial features defining where investments went (e.g., project in town recorded as polygon drawn around town border)</a:t>
            </a:r>
            <a:endParaRPr b="0" lang="en-US" sz="3200" spc="-1" strike="noStrike">
              <a:latin typeface="Arial"/>
            </a:endParaRPr>
          </a:p>
          <a:p>
            <a:pPr>
              <a:lnSpc>
                <a:spcPct val="100000"/>
              </a:lnSpc>
              <a:spcBef>
                <a:spcPts val="1417"/>
              </a:spcBef>
            </a:pPr>
            <a:endParaRPr b="0" lang="en-US" sz="32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Lines defining infrastructure development such as roads, power lines, irrigation networks</a:t>
            </a:r>
            <a:endParaRPr b="0" lang="en-US" sz="3200" spc="-1" strike="noStrike">
              <a:latin typeface="Arial"/>
            </a:endParaRPr>
          </a:p>
          <a:p>
            <a:pPr>
              <a:lnSpc>
                <a:spcPct val="100000"/>
              </a:lnSpc>
              <a:spcBef>
                <a:spcPts val="1417"/>
              </a:spcBef>
            </a:pPr>
            <a:endParaRPr b="0" lang="en-US" sz="32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Polygons for land tenure, protected areas, etc.</a:t>
            </a:r>
            <a:endParaRPr b="0" lang="en-US" sz="3200" spc="-1" strike="noStrike">
              <a:latin typeface="Arial"/>
            </a:endParaRPr>
          </a:p>
        </p:txBody>
      </p:sp>
    </p:spTree>
  </p:cSld>
  <mc:AlternateContent>
    <mc:Choice Requires="p14">
      <p:transition spd="slow" p14:dur="2000"/>
    </mc:Choice>
    <mc:Fallback>
      <p:transition spd="slow"/>
    </mc:Fallback>
  </mc:AlternateContent>
  <p:timing>
    <p:tnLst>
      <p:par>
        <p:cTn id="29" dur="indefinite" restart="never" nodeType="tmRoot">
          <p:childTnLst>
            <p:seq>
              <p:cTn id="30" dur="indefinite" nodeType="mainSeq"/>
              <p:prevCondLst>
                <p:cond delay="0" evt="onPrev">
                  <p:tgtEl>
                    <p:sldTgt/>
                  </p:tgtEl>
                </p:cond>
              </p:prevCondLst>
              <p:nextCondLst>
                <p:cond delay="0" evt="onNext">
                  <p:tgtEl>
                    <p:sldTgt/>
                  </p:tgtEl>
                </p:cond>
              </p:nextCondLst>
            </p:seq>
          </p:childTnLst>
        </p:cTn>
      </p:par>
    </p:tnLst>
  </p:timing>
</p:sld>
</file>

<file path=ppt/slides/slide1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1" name="CustomShape 1"/>
          <p:cNvSpPr/>
          <p:nvPr/>
        </p:nvSpPr>
        <p:spPr>
          <a:xfrm>
            <a:off x="504000" y="1326600"/>
            <a:ext cx="9071280" cy="1050480"/>
          </a:xfrm>
          <a:prstGeom prst="rect">
            <a:avLst/>
          </a:prstGeom>
          <a:noFill/>
          <a:ln>
            <a:noFill/>
          </a:ln>
        </p:spPr>
        <p:style>
          <a:lnRef idx="0"/>
          <a:fillRef idx="0"/>
          <a:effectRef idx="0"/>
          <a:fontRef idx="minor"/>
        </p:style>
        <p:txBody>
          <a:bodyPr lIns="0" rIns="0" tIns="0" bIns="0">
            <a:normAutofit fontScale="20000"/>
          </a:bodyPr>
          <a:p>
            <a:pPr marL="432000" indent="-323640">
              <a:lnSpc>
                <a:spcPct val="100000"/>
              </a:lnSpc>
              <a:spcBef>
                <a:spcPts val="1417"/>
              </a:spcBef>
              <a:buClr>
                <a:srgbClr val="000000"/>
              </a:buClr>
              <a:buSzPct val="45000"/>
              <a:buFont typeface="Wingdings" charset="2"/>
              <a:buChar char=""/>
            </a:pPr>
            <a:r>
              <a:rPr b="1" lang="en-US" sz="3200" spc="-1" strike="noStrike">
                <a:latin typeface="Arial"/>
              </a:rPr>
              <a:t>Updated methodology </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Old: point based with precision codes to describe location</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New: true geometry location definitions (lines, polygons)</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1" lang="en-US" sz="3200" spc="-1" strike="noStrike">
                <a:latin typeface="Arial"/>
              </a:rPr>
              <a:t>Examples - bridges:</a:t>
            </a:r>
            <a:endParaRPr b="0" lang="en-US" sz="3200" spc="-1" strike="noStrike">
              <a:latin typeface="Arial"/>
            </a:endParaRPr>
          </a:p>
        </p:txBody>
      </p:sp>
      <p:sp>
        <p:nvSpPr>
          <p:cNvPr id="112" name="CustomShape 2"/>
          <p:cNvSpPr/>
          <p:nvPr/>
        </p:nvSpPr>
        <p:spPr>
          <a:xfrm>
            <a:off x="504360" y="272160"/>
            <a:ext cx="9071280" cy="85392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2800" spc="-1" strike="noStrike">
                <a:latin typeface="Arial"/>
              </a:rPr>
              <a:t>Geocoding Improvements</a:t>
            </a:r>
            <a:br/>
            <a:endParaRPr b="0" lang="en-US" sz="2800" spc="-1" strike="noStrike">
              <a:latin typeface="Arial"/>
            </a:endParaRPr>
          </a:p>
        </p:txBody>
      </p:sp>
      <p:sp>
        <p:nvSpPr>
          <p:cNvPr id="113" name="CustomShape 3"/>
          <p:cNvSpPr/>
          <p:nvPr/>
        </p:nvSpPr>
        <p:spPr>
          <a:xfrm>
            <a:off x="504360" y="272160"/>
            <a:ext cx="9071280" cy="85392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2800" spc="-1" strike="noStrike">
                <a:latin typeface="Arial"/>
              </a:rPr>
              <a:t>Geocoding Improvements</a:t>
            </a:r>
            <a:br/>
            <a:endParaRPr b="0" lang="en-US" sz="2800" spc="-1" strike="noStrike">
              <a:latin typeface="Arial"/>
            </a:endParaRPr>
          </a:p>
        </p:txBody>
      </p:sp>
      <p:pic>
        <p:nvPicPr>
          <p:cNvPr id="114" name="" descr=""/>
          <p:cNvPicPr/>
          <p:nvPr/>
        </p:nvPicPr>
        <p:blipFill>
          <a:blip r:embed="rId1"/>
          <a:stretch/>
        </p:blipFill>
        <p:spPr>
          <a:xfrm>
            <a:off x="1280160" y="2368800"/>
            <a:ext cx="7659000" cy="3283200"/>
          </a:xfrm>
          <a:prstGeom prst="rect">
            <a:avLst/>
          </a:prstGeom>
          <a:ln>
            <a:noFill/>
          </a:ln>
        </p:spPr>
      </p:pic>
    </p:spTree>
  </p:cSld>
  <mc:AlternateContent>
    <mc:Choice Requires="p14">
      <p:transition spd="slow" p14:dur="2000"/>
    </mc:Choice>
    <mc:Fallback>
      <p:transition spd="slow"/>
    </mc:Fallback>
  </mc:AlternateContent>
  <p:timing>
    <p:tnLst>
      <p:par>
        <p:cTn id="31" dur="indefinite" restart="never" nodeType="tmRoot">
          <p:childTnLst>
            <p:seq>
              <p:cTn id="32" dur="indefinite" nodeType="mainSeq"/>
              <p:prevCondLst>
                <p:cond delay="0" evt="onPrev">
                  <p:tgtEl>
                    <p:sldTgt/>
                  </p:tgtEl>
                </p:cond>
              </p:prevCondLst>
              <p:nextCondLst>
                <p:cond delay="0" evt="onNext">
                  <p:tgtEl>
                    <p:sldTgt/>
                  </p:tgtEl>
                </p:cond>
              </p:nextCondLst>
            </p:seq>
          </p:childTnLst>
        </p:cTn>
      </p:par>
    </p:tnLst>
  </p:timing>
</p:sld>
</file>

<file path=ppt/slides/slide1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5" name="CustomShape 1"/>
          <p:cNvSpPr/>
          <p:nvPr/>
        </p:nvSpPr>
        <p:spPr>
          <a:xfrm>
            <a:off x="504000" y="226080"/>
            <a:ext cx="9071280" cy="946080"/>
          </a:xfrm>
          <a:prstGeom prst="rect">
            <a:avLst/>
          </a:prstGeom>
          <a:noFill/>
          <a:ln>
            <a:noFill/>
          </a:ln>
        </p:spPr>
        <p:style>
          <a:lnRef idx="0"/>
          <a:fillRef idx="0"/>
          <a:effectRef idx="0"/>
          <a:fontRef idx="minor"/>
        </p:style>
      </p:sp>
      <p:sp>
        <p:nvSpPr>
          <p:cNvPr id="116" name="CustomShape 2"/>
          <p:cNvSpPr/>
          <p:nvPr/>
        </p:nvSpPr>
        <p:spPr>
          <a:xfrm>
            <a:off x="504000" y="1326600"/>
            <a:ext cx="9071280" cy="3287880"/>
          </a:xfrm>
          <a:prstGeom prst="rect">
            <a:avLst/>
          </a:prstGeom>
          <a:noFill/>
          <a:ln>
            <a:noFill/>
          </a:ln>
        </p:spPr>
        <p:style>
          <a:lnRef idx="0"/>
          <a:fillRef idx="0"/>
          <a:effectRef idx="0"/>
          <a:fontRef idx="minor"/>
        </p:style>
      </p:sp>
      <p:pic>
        <p:nvPicPr>
          <p:cNvPr id="117" name="" descr=""/>
          <p:cNvPicPr/>
          <p:nvPr/>
        </p:nvPicPr>
        <p:blipFill>
          <a:blip r:embed="rId1"/>
          <a:stretch/>
        </p:blipFill>
        <p:spPr>
          <a:xfrm>
            <a:off x="-29520" y="38160"/>
            <a:ext cx="10079280" cy="5604480"/>
          </a:xfrm>
          <a:prstGeom prst="rect">
            <a:avLst/>
          </a:prstGeom>
          <a:ln>
            <a:noFill/>
          </a:ln>
        </p:spPr>
      </p:pic>
    </p:spTree>
  </p:cSld>
  <mc:AlternateContent>
    <mc:Choice Requires="p14">
      <p:transition spd="slow" p14:dur="2000"/>
    </mc:Choice>
    <mc:Fallback>
      <p:transition spd="slow"/>
    </mc:Fallback>
  </mc:AlternateContent>
  <p:timing>
    <p:tnLst>
      <p:par>
        <p:cTn id="33" dur="indefinite" restart="never" nodeType="tmRoot">
          <p:childTnLst>
            <p:seq>
              <p:cTn id="34" dur="indefinite" nodeType="mainSeq"/>
              <p:prevCondLst>
                <p:cond delay="0" evt="onPrev">
                  <p:tgtEl>
                    <p:sldTgt/>
                  </p:tgtEl>
                </p:cond>
              </p:prevCondLst>
              <p:nextCondLst>
                <p:cond delay="0" evt="onNext">
                  <p:tgtEl>
                    <p:sldTgt/>
                  </p:tgtEl>
                </p:cond>
              </p:nextCondLst>
            </p:seq>
          </p:childTnLst>
        </p:cTn>
      </p:par>
    </p:tnLst>
  </p:timing>
</p:sld>
</file>

<file path=ppt/slides/slide1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8"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Remote Sensing</a:t>
            </a:r>
            <a:endParaRPr b="0" lang="en-US" sz="4400" spc="-1" strike="noStrike">
              <a:latin typeface="Arial"/>
            </a:endParaRPr>
          </a:p>
        </p:txBody>
      </p:sp>
      <p:sp>
        <p:nvSpPr>
          <p:cNvPr id="119" name="CustomShape 2"/>
          <p:cNvSpPr/>
          <p:nvPr/>
        </p:nvSpPr>
        <p:spPr>
          <a:xfrm>
            <a:off x="504000" y="1326600"/>
            <a:ext cx="9071280" cy="3287880"/>
          </a:xfrm>
          <a:prstGeom prst="rect">
            <a:avLst/>
          </a:prstGeom>
          <a:noFill/>
          <a:ln>
            <a:noFill/>
          </a:ln>
        </p:spPr>
        <p:style>
          <a:lnRef idx="0"/>
          <a:fillRef idx="0"/>
          <a:effectRef idx="0"/>
          <a:fontRef idx="minor"/>
        </p:style>
        <p:txBody>
          <a:bodyPr lIns="0" rIns="0" tIns="0" bIns="0">
            <a:normAutofit fontScale="65000"/>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Remote Sensing: </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1800" spc="-1" strike="noStrike">
                <a:latin typeface="Arial"/>
              </a:rPr>
              <a:t>Collection and interpretation of information about an object, area, or event from a distance;</a:t>
            </a:r>
            <a:endParaRPr b="0" lang="en-US" sz="1800" spc="-1" strike="noStrike">
              <a:latin typeface="Arial"/>
            </a:endParaRPr>
          </a:p>
          <a:p>
            <a:pPr lvl="1" marL="864000" indent="-323640">
              <a:lnSpc>
                <a:spcPct val="100000"/>
              </a:lnSpc>
              <a:spcBef>
                <a:spcPts val="1134"/>
              </a:spcBef>
              <a:buClr>
                <a:srgbClr val="000000"/>
              </a:buClr>
              <a:buSzPct val="75000"/>
              <a:buFont typeface="Symbol"/>
              <a:buChar char=""/>
            </a:pPr>
            <a:r>
              <a:rPr b="0" lang="en-US" sz="1800" spc="-1" strike="noStrike">
                <a:latin typeface="Arial"/>
              </a:rPr>
              <a:t>Sensor: </a:t>
            </a:r>
            <a:endParaRPr b="0" lang="en-US" sz="18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1800" spc="-1" strike="noStrike">
                <a:latin typeface="Arial"/>
              </a:rPr>
              <a:t>Electromagnetic spectrum (EM) (frequency or the wavelength): continuous range of electromagnetic radiation</a:t>
            </a:r>
            <a:endParaRPr b="0" lang="en-US" sz="1800" spc="-1" strike="noStrike">
              <a:latin typeface="Arial"/>
            </a:endParaRPr>
          </a:p>
          <a:p>
            <a:pPr lvl="3" marL="1728000" indent="-215640">
              <a:lnSpc>
                <a:spcPct val="100000"/>
              </a:lnSpc>
              <a:spcBef>
                <a:spcPts val="567"/>
              </a:spcBef>
              <a:buClr>
                <a:srgbClr val="000000"/>
              </a:buClr>
              <a:buSzPct val="75000"/>
              <a:buFont typeface="Symbol"/>
              <a:buChar char=""/>
            </a:pPr>
            <a:r>
              <a:rPr b="0" lang="en-US" sz="1800" spc="-1" strike="noStrike">
                <a:latin typeface="Arial"/>
              </a:rPr>
              <a:t>X-ray (0.03-30 narometers), Ultraviolet radiation (0.03-0.4 micrometers), visible light (0.4-0.7 micrometers), infrared wavelengths, reflected infrared, etc.</a:t>
            </a:r>
            <a:endParaRPr b="0" lang="en-US" sz="18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1800" spc="-1" strike="noStrike">
                <a:latin typeface="Arial"/>
              </a:rPr>
              <a:t>Detect the the emission and reflection of electromagnetic radiation from different objects.</a:t>
            </a:r>
            <a:endParaRPr b="0" lang="en-US" sz="18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1800" spc="-1" strike="noStrike">
                <a:latin typeface="Arial"/>
              </a:rPr>
              <a:t>All objects have unique spectrum reflectance signatures;</a:t>
            </a:r>
            <a:endParaRPr b="0" lang="en-US" sz="18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1800" spc="-1" strike="noStrike">
                <a:latin typeface="Arial"/>
              </a:rPr>
              <a:t>Eg: Fire (thermal band)</a:t>
            </a:r>
            <a:endParaRPr b="0" lang="en-US" sz="1800" spc="-1" strike="noStrike">
              <a:latin typeface="Arial"/>
            </a:endParaRPr>
          </a:p>
          <a:p>
            <a:pPr>
              <a:lnSpc>
                <a:spcPct val="100000"/>
              </a:lnSpc>
              <a:spcBef>
                <a:spcPts val="1134"/>
              </a:spcBef>
            </a:pPr>
            <a:endParaRPr b="0" lang="en-US" sz="1800" spc="-1" strike="noStrike">
              <a:latin typeface="Arial"/>
            </a:endParaRPr>
          </a:p>
        </p:txBody>
      </p:sp>
    </p:spTree>
  </p:cSld>
  <mc:AlternateContent>
    <mc:Choice Requires="p14">
      <p:transition spd="slow" p14:dur="2000"/>
    </mc:Choice>
    <mc:Fallback>
      <p:transition spd="slow"/>
    </mc:Fallback>
  </mc:AlternateContent>
  <p:timing>
    <p:tnLst>
      <p:par>
        <p:cTn id="35" dur="indefinite" restart="never" nodeType="tmRoot">
          <p:childTnLst>
            <p:seq>
              <p:cTn id="36" dur="indefinite" nodeType="mainSeq"/>
              <p:prevCondLst>
                <p:cond delay="0" evt="onPrev">
                  <p:tgtEl>
                    <p:sldTgt/>
                  </p:tgtEl>
                </p:cond>
              </p:prevCondLst>
              <p:nextCondLst>
                <p:cond delay="0" evt="onNext">
                  <p:tgtEl>
                    <p:sldTgt/>
                  </p:tgtEl>
                </p:cond>
              </p:nextCondLst>
            </p:seq>
          </p:childTnLst>
        </p:cTn>
      </p:par>
    </p:tnLst>
  </p:timing>
</p:sld>
</file>

<file path=ppt/slides/slide1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0" name="CustomShape 1"/>
          <p:cNvSpPr/>
          <p:nvPr/>
        </p:nvSpPr>
        <p:spPr>
          <a:xfrm>
            <a:off x="504000" y="226080"/>
            <a:ext cx="9071280" cy="946080"/>
          </a:xfrm>
          <a:prstGeom prst="rect">
            <a:avLst/>
          </a:prstGeom>
          <a:noFill/>
          <a:ln>
            <a:noFill/>
          </a:ln>
        </p:spPr>
        <p:style>
          <a:lnRef idx="0"/>
          <a:fillRef idx="0"/>
          <a:effectRef idx="0"/>
          <a:fontRef idx="minor"/>
        </p:style>
      </p:sp>
      <p:sp>
        <p:nvSpPr>
          <p:cNvPr id="121" name="CustomShape 2"/>
          <p:cNvSpPr/>
          <p:nvPr/>
        </p:nvSpPr>
        <p:spPr>
          <a:xfrm>
            <a:off x="504000" y="1326600"/>
            <a:ext cx="9071280" cy="3287880"/>
          </a:xfrm>
          <a:prstGeom prst="rect">
            <a:avLst/>
          </a:prstGeom>
          <a:noFill/>
          <a:ln>
            <a:noFill/>
          </a:ln>
        </p:spPr>
        <p:style>
          <a:lnRef idx="0"/>
          <a:fillRef idx="0"/>
          <a:effectRef idx="0"/>
          <a:fontRef idx="minor"/>
        </p:style>
      </p:sp>
      <p:pic>
        <p:nvPicPr>
          <p:cNvPr id="122" name="" descr=""/>
          <p:cNvPicPr/>
          <p:nvPr/>
        </p:nvPicPr>
        <p:blipFill>
          <a:blip r:embed="rId1"/>
          <a:stretch/>
        </p:blipFill>
        <p:spPr>
          <a:xfrm>
            <a:off x="6480" y="702720"/>
            <a:ext cx="10079280" cy="4275360"/>
          </a:xfrm>
          <a:prstGeom prst="rect">
            <a:avLst/>
          </a:prstGeom>
          <a:ln>
            <a:noFill/>
          </a:ln>
        </p:spPr>
      </p:pic>
      <p:sp>
        <p:nvSpPr>
          <p:cNvPr id="123" name="CustomShape 3"/>
          <p:cNvSpPr/>
          <p:nvPr/>
        </p:nvSpPr>
        <p:spPr>
          <a:xfrm>
            <a:off x="7225920" y="5405400"/>
            <a:ext cx="2804040" cy="227520"/>
          </a:xfrm>
          <a:prstGeom prst="rect">
            <a:avLst/>
          </a:prstGeom>
          <a:noFill/>
          <a:ln>
            <a:noFill/>
          </a:ln>
        </p:spPr>
        <p:style>
          <a:lnRef idx="0"/>
          <a:fillRef idx="0"/>
          <a:effectRef idx="0"/>
          <a:fontRef idx="minor"/>
        </p:style>
        <p:txBody>
          <a:bodyPr lIns="90000" rIns="90000" tIns="45000" bIns="45000">
            <a:spAutoFit/>
          </a:bodyPr>
          <a:p>
            <a:pPr>
              <a:lnSpc>
                <a:spcPct val="100000"/>
              </a:lnSpc>
            </a:pPr>
            <a:r>
              <a:rPr b="0" i="1" lang="en-US" sz="900" spc="-1" strike="noStrike">
                <a:latin typeface="Arial"/>
              </a:rPr>
              <a:t>Source: https://www.cbd.int/ts32/ts32-chap-3.shtml</a:t>
            </a:r>
            <a:endParaRPr b="0" lang="en-US" sz="900" spc="-1" strike="noStrike">
              <a:latin typeface="Arial"/>
            </a:endParaRPr>
          </a:p>
        </p:txBody>
      </p:sp>
    </p:spTree>
  </p:cSld>
  <mc:AlternateContent>
    <mc:Choice Requires="p14">
      <p:transition spd="slow" p14:dur="2000"/>
    </mc:Choice>
    <mc:Fallback>
      <p:transition spd="slow"/>
    </mc:Fallback>
  </mc:AlternateContent>
  <p:timing>
    <p:tnLst>
      <p:par>
        <p:cTn id="37" dur="indefinite" restart="never" nodeType="tmRoot">
          <p:childTnLst>
            <p:seq>
              <p:cTn id="38" dur="indefinite" nodeType="mainSeq"/>
              <p:prevCondLst>
                <p:cond delay="0" evt="onPrev">
                  <p:tgtEl>
                    <p:sldTgt/>
                  </p:tgtEl>
                </p:cond>
              </p:prevCondLst>
              <p:nextCondLst>
                <p:cond delay="0" evt="onNext">
                  <p:tgtEl>
                    <p:sldTgt/>
                  </p:tgtEl>
                </p:cond>
              </p:nextCondLst>
            </p:seq>
          </p:childTnLst>
        </p:cTn>
      </p:par>
    </p:tnLst>
  </p:timing>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78"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Topics</a:t>
            </a:r>
            <a:endParaRPr b="0" lang="en-US" sz="4400" spc="-1" strike="noStrike">
              <a:latin typeface="Arial"/>
            </a:endParaRPr>
          </a:p>
        </p:txBody>
      </p:sp>
      <p:sp>
        <p:nvSpPr>
          <p:cNvPr id="79" name="CustomShape 2"/>
          <p:cNvSpPr/>
          <p:nvPr/>
        </p:nvSpPr>
        <p:spPr>
          <a:xfrm>
            <a:off x="504000" y="1185840"/>
            <a:ext cx="9071280" cy="4297320"/>
          </a:xfrm>
          <a:prstGeom prst="rect">
            <a:avLst/>
          </a:prstGeom>
          <a:noFill/>
          <a:ln>
            <a:noFill/>
          </a:ln>
        </p:spPr>
        <p:style>
          <a:lnRef idx="0"/>
          <a:fillRef idx="0"/>
          <a:effectRef idx="0"/>
          <a:fontRef idx="minor"/>
        </p:style>
        <p:txBody>
          <a:bodyPr lIns="0" rIns="0" tIns="0" bIns="0">
            <a:normAutofit fontScale="17000"/>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Vector &amp; Raster Data</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Loading and visualizing maps</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GeoQuery data</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Zonal statistics analysis: mean, min, max</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Geocoding</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Coding one given GCF project</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Change monitoring</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Use of satellite remote sensing data to identify the state of land cover (NDVI)</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Before and after states for a given project regarding to vegetation index changes</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Land cover classifications</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Spillover Analysis</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Estimation of spillover effects, eg: deforestation occurred in areas proximate to an area of project implementation</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Overlap &amp; Spatial Interpolation</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Creating an interpolated raster surface using sparse data, weather station, pollutant emission etc</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Hotspot, cluster and population weighting</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Identify the hotspot of aid activities</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Spatial uncertainty (exact location of aid is not recorded)</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Geospatial data for development (Thinking spatially and ask yourself what type of questions you want to answer)</a:t>
            </a:r>
            <a:endParaRPr b="0" lang="en-US" sz="3200" spc="-1" strike="noStrike">
              <a:latin typeface="Arial"/>
            </a:endParaRPr>
          </a:p>
        </p:txBody>
      </p:sp>
    </p:spTree>
  </p:cSld>
  <mc:AlternateContent>
    <mc:Choice Requires="p14">
      <p:transition spd="slow" p14:dur="2000"/>
    </mc:Choice>
    <mc:Fallback>
      <p:transition spd="slow"/>
    </mc:Fallback>
  </mc:AlternateContent>
  <p:timing>
    <p:tnLst>
      <p:par>
        <p:cTn id="3" dur="indefinite" restart="never" nodeType="tmRoot">
          <p:childTnLst>
            <p:seq>
              <p:cTn id="4" dur="indefinite" nodeType="mainSeq"/>
              <p:prevCondLst>
                <p:cond delay="0" evt="onPrev">
                  <p:tgtEl>
                    <p:sldTgt/>
                  </p:tgtEl>
                </p:cond>
              </p:prevCondLst>
              <p:nextCondLst>
                <p:cond delay="0" evt="onNext">
                  <p:tgtEl>
                    <p:sldTgt/>
                  </p:tgtEl>
                </p:cond>
              </p:nextCondLst>
            </p:seq>
          </p:childTnLst>
        </p:cTn>
      </p:par>
    </p:tnLst>
  </p:timing>
</p:sld>
</file>

<file path=ppt/slides/slide2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4" name="CustomShape 1"/>
          <p:cNvSpPr/>
          <p:nvPr/>
        </p:nvSpPr>
        <p:spPr>
          <a:xfrm>
            <a:off x="7132320" y="5352840"/>
            <a:ext cx="2872440" cy="196920"/>
          </a:xfrm>
          <a:prstGeom prst="rect">
            <a:avLst/>
          </a:prstGeom>
          <a:noFill/>
          <a:ln>
            <a:noFill/>
          </a:ln>
        </p:spPr>
        <p:style>
          <a:lnRef idx="0"/>
          <a:fillRef idx="0"/>
          <a:effectRef idx="0"/>
          <a:fontRef idx="minor"/>
        </p:style>
        <p:txBody>
          <a:bodyPr lIns="90000" rIns="90000" tIns="45000" bIns="45000">
            <a:spAutoFit/>
          </a:bodyPr>
          <a:p>
            <a:pPr>
              <a:lnSpc>
                <a:spcPct val="100000"/>
              </a:lnSpc>
            </a:pPr>
            <a:r>
              <a:rPr b="0" i="1" lang="en-US" sz="700" spc="-1" strike="noStrike">
                <a:latin typeface="Arial"/>
              </a:rPr>
              <a:t>Source: http://www.physicalgeography.net/fundamentals/2e.html</a:t>
            </a:r>
            <a:endParaRPr b="0" lang="en-US" sz="700" spc="-1" strike="noStrike">
              <a:latin typeface="Arial"/>
            </a:endParaRPr>
          </a:p>
        </p:txBody>
      </p:sp>
      <p:pic>
        <p:nvPicPr>
          <p:cNvPr id="125" name="" descr=""/>
          <p:cNvPicPr/>
          <p:nvPr/>
        </p:nvPicPr>
        <p:blipFill>
          <a:blip r:embed="rId1"/>
          <a:stretch/>
        </p:blipFill>
        <p:spPr>
          <a:xfrm>
            <a:off x="6480" y="766440"/>
            <a:ext cx="10079280" cy="3608640"/>
          </a:xfrm>
          <a:prstGeom prst="rect">
            <a:avLst/>
          </a:prstGeom>
          <a:ln>
            <a:noFill/>
          </a:ln>
        </p:spPr>
      </p:pic>
    </p:spTree>
  </p:cSld>
  <mc:AlternateContent>
    <mc:Choice Requires="p14">
      <p:transition spd="slow" p14:dur="2000"/>
    </mc:Choice>
    <mc:Fallback>
      <p:transition spd="slow"/>
    </mc:Fallback>
  </mc:AlternateContent>
  <p:timing>
    <p:tnLst>
      <p:par>
        <p:cTn id="39" dur="indefinite" restart="never" nodeType="tmRoot">
          <p:childTnLst>
            <p:seq>
              <p:cTn id="40" dur="indefinite" nodeType="mainSeq"/>
              <p:prevCondLst>
                <p:cond delay="0" evt="onPrev">
                  <p:tgtEl>
                    <p:sldTgt/>
                  </p:tgtEl>
                </p:cond>
              </p:prevCondLst>
              <p:nextCondLst>
                <p:cond delay="0" evt="onNext">
                  <p:tgtEl>
                    <p:sldTgt/>
                  </p:tgtEl>
                </p:cond>
              </p:nextCondLst>
            </p:seq>
          </p:childTnLst>
        </p:cTn>
      </p:par>
    </p:tnLst>
  </p:timing>
</p:sld>
</file>

<file path=ppt/slides/slide2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6" name="CustomShape 1"/>
          <p:cNvSpPr/>
          <p:nvPr/>
        </p:nvSpPr>
        <p:spPr>
          <a:xfrm>
            <a:off x="504000" y="455040"/>
            <a:ext cx="9071280" cy="48816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3200" spc="-1" strike="noStrike">
                <a:latin typeface="Arial"/>
              </a:rPr>
              <a:t>Spectral Reflection of Landcover</a:t>
            </a:r>
            <a:endParaRPr b="0" lang="en-US" sz="3200" spc="-1" strike="noStrike">
              <a:latin typeface="Arial"/>
            </a:endParaRPr>
          </a:p>
        </p:txBody>
      </p:sp>
      <p:pic>
        <p:nvPicPr>
          <p:cNvPr id="127" name="" descr=""/>
          <p:cNvPicPr/>
          <p:nvPr/>
        </p:nvPicPr>
        <p:blipFill>
          <a:blip r:embed="rId1"/>
          <a:stretch/>
        </p:blipFill>
        <p:spPr>
          <a:xfrm>
            <a:off x="1983600" y="1326600"/>
            <a:ext cx="6312960" cy="3923280"/>
          </a:xfrm>
          <a:prstGeom prst="rect">
            <a:avLst/>
          </a:prstGeom>
          <a:ln>
            <a:noFill/>
          </a:ln>
        </p:spPr>
      </p:pic>
      <p:sp>
        <p:nvSpPr>
          <p:cNvPr id="128" name="CustomShape 2"/>
          <p:cNvSpPr/>
          <p:nvPr/>
        </p:nvSpPr>
        <p:spPr>
          <a:xfrm>
            <a:off x="7807680" y="5425200"/>
            <a:ext cx="2127960" cy="181800"/>
          </a:xfrm>
          <a:prstGeom prst="rect">
            <a:avLst/>
          </a:prstGeom>
          <a:noFill/>
          <a:ln>
            <a:noFill/>
          </a:ln>
        </p:spPr>
        <p:style>
          <a:lnRef idx="0"/>
          <a:fillRef idx="0"/>
          <a:effectRef idx="0"/>
          <a:fontRef idx="minor"/>
        </p:style>
        <p:txBody>
          <a:bodyPr lIns="90000" rIns="90000" tIns="45000" bIns="45000">
            <a:spAutoFit/>
          </a:bodyPr>
          <a:p>
            <a:pPr>
              <a:lnSpc>
                <a:spcPct val="100000"/>
              </a:lnSpc>
            </a:pPr>
            <a:r>
              <a:rPr b="0" i="1" lang="en-US" sz="600" spc="-1" strike="noStrike">
                <a:latin typeface="Arial"/>
              </a:rPr>
              <a:t>Source: http://www.geol-amu.org/notes/m1r-1-8.htm</a:t>
            </a:r>
            <a:endParaRPr b="0" lang="en-US" sz="600" spc="-1" strike="noStrike">
              <a:latin typeface="Arial"/>
            </a:endParaRPr>
          </a:p>
        </p:txBody>
      </p:sp>
      <p:sp>
        <p:nvSpPr>
          <p:cNvPr id="129" name="CustomShape 3"/>
          <p:cNvSpPr/>
          <p:nvPr/>
        </p:nvSpPr>
        <p:spPr>
          <a:xfrm>
            <a:off x="365760" y="4297680"/>
            <a:ext cx="1554120" cy="288360"/>
          </a:xfrm>
          <a:prstGeom prst="rect">
            <a:avLst/>
          </a:prstGeom>
          <a:noFill/>
          <a:ln>
            <a:noFill/>
          </a:ln>
        </p:spPr>
        <p:style>
          <a:lnRef idx="0"/>
          <a:fillRef idx="0"/>
          <a:effectRef idx="0"/>
          <a:fontRef idx="minor"/>
        </p:style>
        <p:txBody>
          <a:bodyPr lIns="90000" rIns="90000" tIns="45000" bIns="45000">
            <a:spAutoFit/>
          </a:bodyPr>
          <a:p>
            <a:pPr>
              <a:lnSpc>
                <a:spcPct val="100000"/>
              </a:lnSpc>
            </a:pPr>
            <a:r>
              <a:rPr b="0" lang="en-US" sz="1300" spc="-1" strike="noStrike">
                <a:latin typeface="Arial"/>
              </a:rPr>
              <a:t>Spectral Signature</a:t>
            </a:r>
            <a:endParaRPr b="0" lang="en-US" sz="1300" spc="-1" strike="noStrike">
              <a:latin typeface="Arial"/>
            </a:endParaRPr>
          </a:p>
        </p:txBody>
      </p:sp>
    </p:spTree>
  </p:cSld>
  <mc:AlternateContent>
    <mc:Choice Requires="p14">
      <p:transition spd="slow" p14:dur="2000"/>
    </mc:Choice>
    <mc:Fallback>
      <p:transition spd="slow"/>
    </mc:Fallback>
  </mc:AlternateContent>
  <p:timing>
    <p:tnLst>
      <p:par>
        <p:cTn id="41" dur="indefinite" restart="never" nodeType="tmRoot">
          <p:childTnLst>
            <p:seq>
              <p:cTn id="42" dur="indefinite" nodeType="mainSeq"/>
              <p:prevCondLst>
                <p:cond delay="0" evt="onPrev">
                  <p:tgtEl>
                    <p:sldTgt/>
                  </p:tgtEl>
                </p:cond>
              </p:prevCondLst>
              <p:nextCondLst>
                <p:cond delay="0" evt="onNext">
                  <p:tgtEl>
                    <p:sldTgt/>
                  </p:tgtEl>
                </p:cond>
              </p:nextCondLst>
            </p:seq>
          </p:childTnLst>
        </p:cTn>
      </p:par>
    </p:tnLst>
  </p:timing>
</p:sld>
</file>

<file path=ppt/slides/slide2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0"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Download remote sensing data</a:t>
            </a:r>
            <a:endParaRPr b="0" lang="en-US" sz="4400" spc="-1" strike="noStrike">
              <a:latin typeface="Arial"/>
            </a:endParaRPr>
          </a:p>
        </p:txBody>
      </p:sp>
      <p:sp>
        <p:nvSpPr>
          <p:cNvPr id="131" name="CustomShape 2"/>
          <p:cNvSpPr/>
          <p:nvPr/>
        </p:nvSpPr>
        <p:spPr>
          <a:xfrm>
            <a:off x="1967040" y="2241000"/>
            <a:ext cx="6627960" cy="1782000"/>
          </a:xfrm>
          <a:prstGeom prst="rect">
            <a:avLst/>
          </a:prstGeom>
          <a:noFill/>
          <a:ln>
            <a:noFill/>
          </a:ln>
        </p:spPr>
        <p:style>
          <a:lnRef idx="0"/>
          <a:fillRef idx="0"/>
          <a:effectRef idx="0"/>
          <a:fontRef idx="minor"/>
        </p:style>
        <p:txBody>
          <a:bodyPr lIns="0" rIns="0" tIns="0" bIns="0">
            <a:normAutofit/>
          </a:bodyPr>
          <a:p>
            <a:pPr>
              <a:lnSpc>
                <a:spcPct val="100000"/>
              </a:lnSpc>
            </a:pPr>
            <a:r>
              <a:rPr b="0" lang="en-US" sz="1200" spc="-1" strike="noStrike" u="sng">
                <a:solidFill>
                  <a:srgbClr val="0000ff"/>
                </a:solidFill>
                <a:uFillTx/>
                <a:latin typeface="Arial"/>
                <a:hlinkClick r:id="rId1"/>
              </a:rPr>
              <a:t>https://mapshaper.org</a:t>
            </a:r>
            <a:endParaRPr b="0" lang="en-US" sz="1200" spc="-1" strike="noStrike">
              <a:latin typeface="Arial"/>
            </a:endParaRPr>
          </a:p>
          <a:p>
            <a:pPr>
              <a:lnSpc>
                <a:spcPct val="100000"/>
              </a:lnSpc>
            </a:pPr>
            <a:r>
              <a:rPr b="0" lang="en-US" sz="3200" spc="-1" strike="noStrike" u="sng">
                <a:solidFill>
                  <a:srgbClr val="0000ff"/>
                </a:solidFill>
                <a:uFillTx/>
                <a:latin typeface="Arial"/>
                <a:hlinkClick r:id="rId2"/>
              </a:rPr>
              <a:t>https://earthexplorer.usgs.gov/</a:t>
            </a:r>
            <a:endParaRPr b="0" lang="en-US" sz="3200" spc="-1" strike="noStrike">
              <a:latin typeface="Arial"/>
            </a:endParaRPr>
          </a:p>
        </p:txBody>
      </p:sp>
    </p:spTree>
  </p:cSld>
  <mc:AlternateContent>
    <mc:Choice Requires="p14">
      <p:transition spd="slow" p14:dur="2000"/>
    </mc:Choice>
    <mc:Fallback>
      <p:transition spd="slow"/>
    </mc:Fallback>
  </mc:AlternateContent>
  <p:timing>
    <p:tnLst>
      <p:par>
        <p:cTn id="43" dur="indefinite" restart="never" nodeType="tmRoot">
          <p:childTnLst>
            <p:seq>
              <p:cTn id="44" dur="indefinite" nodeType="mainSeq"/>
              <p:prevCondLst>
                <p:cond delay="0" evt="onPrev">
                  <p:tgtEl>
                    <p:sldTgt/>
                  </p:tgtEl>
                </p:cond>
              </p:prevCondLst>
              <p:nextCondLst>
                <p:cond delay="0" evt="onNext">
                  <p:tgtEl>
                    <p:sldTgt/>
                  </p:tgtEl>
                </p:cond>
              </p:nextCondLst>
            </p:seq>
          </p:childTnLst>
        </p:cTn>
      </p:par>
    </p:tnLst>
  </p:timing>
</p:sld>
</file>

<file path=ppt/slides/slide2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2" name="CustomShape 1"/>
          <p:cNvSpPr/>
          <p:nvPr/>
        </p:nvSpPr>
        <p:spPr>
          <a:xfrm>
            <a:off x="504000" y="455040"/>
            <a:ext cx="9071280" cy="48816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3200" spc="-1" strike="noStrike">
                <a:latin typeface="Arial"/>
              </a:rPr>
              <a:t>Normalized Difference Vegetation Index</a:t>
            </a:r>
            <a:endParaRPr b="0" lang="en-US" sz="3200" spc="-1" strike="noStrike">
              <a:latin typeface="Arial"/>
            </a:endParaRPr>
          </a:p>
        </p:txBody>
      </p:sp>
      <p:sp>
        <p:nvSpPr>
          <p:cNvPr id="133" name="CustomShape 2"/>
          <p:cNvSpPr/>
          <p:nvPr/>
        </p:nvSpPr>
        <p:spPr>
          <a:xfrm>
            <a:off x="504000" y="1326600"/>
            <a:ext cx="9071280" cy="3287880"/>
          </a:xfrm>
          <a:prstGeom prst="rect">
            <a:avLst/>
          </a:prstGeom>
          <a:noFill/>
          <a:ln>
            <a:noFill/>
          </a:ln>
        </p:spPr>
        <p:style>
          <a:lnRef idx="0"/>
          <a:fillRef idx="0"/>
          <a:effectRef idx="0"/>
          <a:fontRef idx="minor"/>
        </p:style>
        <p:txBody>
          <a:bodyPr lIns="0" rIns="0" tIns="0" bIns="0">
            <a:normAutofit/>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NDVI</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200" spc="-1" strike="noStrike">
                <a:latin typeface="Arial"/>
              </a:rPr>
              <a:t>(NIR – Red)/(NIR + Red)</a:t>
            </a:r>
            <a:endParaRPr b="0" lang="en-US" sz="2200" spc="-1" strike="noStrike">
              <a:latin typeface="Arial"/>
            </a:endParaRPr>
          </a:p>
          <a:p>
            <a:pPr lvl="1" marL="864000" indent="-323640">
              <a:lnSpc>
                <a:spcPct val="100000"/>
              </a:lnSpc>
              <a:spcBef>
                <a:spcPts val="1134"/>
              </a:spcBef>
              <a:buClr>
                <a:srgbClr val="000000"/>
              </a:buClr>
              <a:buSzPct val="75000"/>
              <a:buFont typeface="Symbol"/>
              <a:buChar char=""/>
            </a:pPr>
            <a:r>
              <a:rPr b="0" lang="en-US" sz="2200" spc="-1" strike="noStrike">
                <a:latin typeface="Arial"/>
              </a:rPr>
              <a:t>A measure of the difference between near-infrared light and red light reflected from plants, and normalized by the sum of two wavelengths.</a:t>
            </a:r>
            <a:endParaRPr b="0" lang="en-US" sz="2200" spc="-1" strike="noStrike">
              <a:latin typeface="Arial"/>
            </a:endParaRPr>
          </a:p>
          <a:p>
            <a:pPr lvl="1" marL="864000" indent="-323640">
              <a:lnSpc>
                <a:spcPct val="100000"/>
              </a:lnSpc>
              <a:spcBef>
                <a:spcPts val="1134"/>
              </a:spcBef>
              <a:buClr>
                <a:srgbClr val="000000"/>
              </a:buClr>
              <a:buSzPct val="75000"/>
              <a:buFont typeface="Symbol"/>
              <a:buChar char=""/>
            </a:pPr>
            <a:r>
              <a:rPr b="0" lang="en-US" sz="2200" spc="-1" strike="noStrike">
                <a:latin typeface="Arial"/>
              </a:rPr>
              <a:t>Healthy plants has a higher value NDVI, absorb more red, and have a higher reflectance in the near-infrared.</a:t>
            </a:r>
            <a:endParaRPr b="0" lang="en-US" sz="2200" spc="-1" strike="noStrike">
              <a:latin typeface="Arial"/>
            </a:endParaRPr>
          </a:p>
          <a:p>
            <a:pPr>
              <a:lnSpc>
                <a:spcPct val="100000"/>
              </a:lnSpc>
              <a:spcBef>
                <a:spcPts val="1134"/>
              </a:spcBef>
            </a:pPr>
            <a:endParaRPr b="0" lang="en-US" sz="2200" spc="-1" strike="noStrike">
              <a:latin typeface="Arial"/>
            </a:endParaRPr>
          </a:p>
        </p:txBody>
      </p:sp>
    </p:spTree>
  </p:cSld>
  <mc:AlternateContent>
    <mc:Choice Requires="p14">
      <p:transition spd="slow" p14:dur="2000"/>
    </mc:Choice>
    <mc:Fallback>
      <p:transition spd="slow"/>
    </mc:Fallback>
  </mc:AlternateContent>
  <p:timing>
    <p:tnLst>
      <p:par>
        <p:cTn id="45" dur="indefinite" restart="never" nodeType="tmRoot">
          <p:childTnLst>
            <p:seq>
              <p:cTn id="46" dur="indefinite" nodeType="mainSeq"/>
              <p:prevCondLst>
                <p:cond delay="0" evt="onPrev">
                  <p:tgtEl>
                    <p:sldTgt/>
                  </p:tgtEl>
                </p:cond>
              </p:prevCondLst>
              <p:nextCondLst>
                <p:cond delay="0" evt="onNext">
                  <p:tgtEl>
                    <p:sldTgt/>
                  </p:tgtEl>
                </p:cond>
              </p:nextCondLst>
            </p:seq>
          </p:childTnLst>
        </p:cTn>
      </p:par>
    </p:tnLst>
  </p:timing>
</p:sld>
</file>

<file path=ppt/slides/slide2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4" name="CustomShape 1"/>
          <p:cNvSpPr/>
          <p:nvPr/>
        </p:nvSpPr>
        <p:spPr>
          <a:xfrm>
            <a:off x="504000" y="226080"/>
            <a:ext cx="9071280" cy="946080"/>
          </a:xfrm>
          <a:prstGeom prst="rect">
            <a:avLst/>
          </a:prstGeom>
          <a:noFill/>
          <a:ln>
            <a:noFill/>
          </a:ln>
        </p:spPr>
        <p:style>
          <a:lnRef idx="0"/>
          <a:fillRef idx="0"/>
          <a:effectRef idx="0"/>
          <a:fontRef idx="minor"/>
        </p:style>
      </p:sp>
      <p:sp>
        <p:nvSpPr>
          <p:cNvPr id="135" name="CustomShape 2"/>
          <p:cNvSpPr/>
          <p:nvPr/>
        </p:nvSpPr>
        <p:spPr>
          <a:xfrm>
            <a:off x="504000" y="1326600"/>
            <a:ext cx="9071280" cy="3287880"/>
          </a:xfrm>
          <a:prstGeom prst="rect">
            <a:avLst/>
          </a:prstGeom>
          <a:noFill/>
          <a:ln>
            <a:noFill/>
          </a:ln>
        </p:spPr>
        <p:style>
          <a:lnRef idx="0"/>
          <a:fillRef idx="0"/>
          <a:effectRef idx="0"/>
          <a:fontRef idx="minor"/>
        </p:style>
      </p:sp>
      <p:pic>
        <p:nvPicPr>
          <p:cNvPr id="136" name="" descr=""/>
          <p:cNvPicPr/>
          <p:nvPr/>
        </p:nvPicPr>
        <p:blipFill>
          <a:blip r:embed="rId1"/>
          <a:stretch/>
        </p:blipFill>
        <p:spPr>
          <a:xfrm>
            <a:off x="916200" y="5760"/>
            <a:ext cx="8259840" cy="5669280"/>
          </a:xfrm>
          <a:prstGeom prst="rect">
            <a:avLst/>
          </a:prstGeom>
          <a:ln>
            <a:noFill/>
          </a:ln>
        </p:spPr>
      </p:pic>
      <p:sp>
        <p:nvSpPr>
          <p:cNvPr id="137" name="CustomShape 3"/>
          <p:cNvSpPr/>
          <p:nvPr/>
        </p:nvSpPr>
        <p:spPr>
          <a:xfrm>
            <a:off x="6675120" y="5466960"/>
            <a:ext cx="3474360" cy="1720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i="1" lang="en-US" sz="540" spc="-1" strike="noStrike">
                <a:latin typeface="Arial"/>
              </a:rPr>
              <a:t>Source: https://katierosa.weebly.com/remote-sensing-change-analysis-and-land-cover-classifications.html</a:t>
            </a:r>
            <a:endParaRPr b="0" lang="en-US" sz="540" spc="-1" strike="noStrike">
              <a:latin typeface="Arial"/>
            </a:endParaRPr>
          </a:p>
        </p:txBody>
      </p:sp>
    </p:spTree>
  </p:cSld>
  <mc:AlternateContent>
    <mc:Choice Requires="p14">
      <p:transition spd="slow" p14:dur="2000"/>
    </mc:Choice>
    <mc:Fallback>
      <p:transition spd="slow"/>
    </mc:Fallback>
  </mc:AlternateContent>
  <p:timing>
    <p:tnLst>
      <p:par>
        <p:cTn id="47" dur="indefinite" restart="never" nodeType="tmRoot">
          <p:childTnLst>
            <p:seq>
              <p:cTn id="48" dur="indefinite" nodeType="mainSeq"/>
              <p:prevCondLst>
                <p:cond delay="0" evt="onPrev">
                  <p:tgtEl>
                    <p:sldTgt/>
                  </p:tgtEl>
                </p:cond>
              </p:prevCondLst>
              <p:nextCondLst>
                <p:cond delay="0" evt="onNext">
                  <p:tgtEl>
                    <p:sldTgt/>
                  </p:tgtEl>
                </p:cond>
              </p:nextCondLst>
            </p:seq>
          </p:childTnLst>
        </p:cTn>
      </p:par>
    </p:tnLst>
  </p:timing>
</p:sld>
</file>

<file path=ppt/slides/slide2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8" name="CustomShape 1"/>
          <p:cNvSpPr/>
          <p:nvPr/>
        </p:nvSpPr>
        <p:spPr>
          <a:xfrm>
            <a:off x="504000" y="226080"/>
            <a:ext cx="9071280" cy="946080"/>
          </a:xfrm>
          <a:prstGeom prst="rect">
            <a:avLst/>
          </a:prstGeom>
          <a:noFill/>
          <a:ln>
            <a:noFill/>
          </a:ln>
        </p:spPr>
        <p:style>
          <a:lnRef idx="0"/>
          <a:fillRef idx="0"/>
          <a:effectRef idx="0"/>
          <a:fontRef idx="minor"/>
        </p:style>
      </p:sp>
      <p:sp>
        <p:nvSpPr>
          <p:cNvPr id="139" name="CustomShape 2"/>
          <p:cNvSpPr/>
          <p:nvPr/>
        </p:nvSpPr>
        <p:spPr>
          <a:xfrm>
            <a:off x="504000" y="1326600"/>
            <a:ext cx="9071280" cy="3287880"/>
          </a:xfrm>
          <a:prstGeom prst="rect">
            <a:avLst/>
          </a:prstGeom>
          <a:noFill/>
          <a:ln>
            <a:noFill/>
          </a:ln>
        </p:spPr>
        <p:style>
          <a:lnRef idx="0"/>
          <a:fillRef idx="0"/>
          <a:effectRef idx="0"/>
          <a:fontRef idx="minor"/>
        </p:style>
      </p:sp>
      <p:pic>
        <p:nvPicPr>
          <p:cNvPr id="140" name="" descr=""/>
          <p:cNvPicPr/>
          <p:nvPr/>
        </p:nvPicPr>
        <p:blipFill>
          <a:blip r:embed="rId1"/>
          <a:stretch/>
        </p:blipFill>
        <p:spPr>
          <a:xfrm>
            <a:off x="924480" y="5760"/>
            <a:ext cx="8243640" cy="5669280"/>
          </a:xfrm>
          <a:prstGeom prst="rect">
            <a:avLst/>
          </a:prstGeom>
          <a:ln>
            <a:noFill/>
          </a:ln>
        </p:spPr>
      </p:pic>
      <p:sp>
        <p:nvSpPr>
          <p:cNvPr id="141" name="CustomShape 3"/>
          <p:cNvSpPr/>
          <p:nvPr/>
        </p:nvSpPr>
        <p:spPr>
          <a:xfrm>
            <a:off x="6675120" y="5467320"/>
            <a:ext cx="3474360" cy="1720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i="1" lang="en-US" sz="540" spc="-1" strike="noStrike">
                <a:latin typeface="Arial"/>
              </a:rPr>
              <a:t>Source: https://katierosa.weebly.com/remote-sensing-change-analysis-and-land-cover-classifications.html</a:t>
            </a:r>
            <a:endParaRPr b="0" lang="en-US" sz="540" spc="-1" strike="noStrike">
              <a:latin typeface="Arial"/>
            </a:endParaRPr>
          </a:p>
        </p:txBody>
      </p:sp>
    </p:spTree>
  </p:cSld>
  <mc:AlternateContent>
    <mc:Choice Requires="p14">
      <p:transition spd="slow" p14:dur="2000"/>
    </mc:Choice>
    <mc:Fallback>
      <p:transition spd="slow"/>
    </mc:Fallback>
  </mc:AlternateContent>
  <p:timing>
    <p:tnLst>
      <p:par>
        <p:cTn id="49" dur="indefinite" restart="never" nodeType="tmRoot">
          <p:childTnLst>
            <p:seq>
              <p:cTn id="50" dur="indefinite" nodeType="mainSeq"/>
              <p:prevCondLst>
                <p:cond delay="0" evt="onPrev">
                  <p:tgtEl>
                    <p:sldTgt/>
                  </p:tgtEl>
                </p:cond>
              </p:prevCondLst>
              <p:nextCondLst>
                <p:cond delay="0" evt="onNext">
                  <p:tgtEl>
                    <p:sldTgt/>
                  </p:tgtEl>
                </p:cond>
              </p:nextCondLst>
            </p:seq>
          </p:childTnLst>
        </p:cTn>
      </p:par>
    </p:tnLst>
  </p:timing>
</p:sld>
</file>

<file path=ppt/slides/slide2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2" name="CustomShape 1"/>
          <p:cNvSpPr/>
          <p:nvPr/>
        </p:nvSpPr>
        <p:spPr>
          <a:xfrm>
            <a:off x="504000" y="226080"/>
            <a:ext cx="9071280" cy="946080"/>
          </a:xfrm>
          <a:prstGeom prst="rect">
            <a:avLst/>
          </a:prstGeom>
          <a:noFill/>
          <a:ln>
            <a:noFill/>
          </a:ln>
        </p:spPr>
        <p:style>
          <a:lnRef idx="0"/>
          <a:fillRef idx="0"/>
          <a:effectRef idx="0"/>
          <a:fontRef idx="minor"/>
        </p:style>
      </p:sp>
      <p:sp>
        <p:nvSpPr>
          <p:cNvPr id="143" name="CustomShape 2"/>
          <p:cNvSpPr/>
          <p:nvPr/>
        </p:nvSpPr>
        <p:spPr>
          <a:xfrm>
            <a:off x="504000" y="1326600"/>
            <a:ext cx="9071280" cy="3287880"/>
          </a:xfrm>
          <a:prstGeom prst="rect">
            <a:avLst/>
          </a:prstGeom>
          <a:noFill/>
          <a:ln>
            <a:noFill/>
          </a:ln>
        </p:spPr>
        <p:style>
          <a:lnRef idx="0"/>
          <a:fillRef idx="0"/>
          <a:effectRef idx="0"/>
          <a:fontRef idx="minor"/>
        </p:style>
      </p:sp>
      <p:pic>
        <p:nvPicPr>
          <p:cNvPr id="144" name="" descr=""/>
          <p:cNvPicPr/>
          <p:nvPr/>
        </p:nvPicPr>
        <p:blipFill>
          <a:blip r:embed="rId1"/>
          <a:stretch/>
        </p:blipFill>
        <p:spPr>
          <a:xfrm>
            <a:off x="950040" y="5760"/>
            <a:ext cx="8192520" cy="5669280"/>
          </a:xfrm>
          <a:prstGeom prst="rect">
            <a:avLst/>
          </a:prstGeom>
          <a:ln>
            <a:noFill/>
          </a:ln>
        </p:spPr>
      </p:pic>
      <p:sp>
        <p:nvSpPr>
          <p:cNvPr id="145" name="CustomShape 3"/>
          <p:cNvSpPr/>
          <p:nvPr/>
        </p:nvSpPr>
        <p:spPr>
          <a:xfrm>
            <a:off x="6675120" y="5395320"/>
            <a:ext cx="3474360" cy="1720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i="1" lang="en-US" sz="540" spc="-1" strike="noStrike">
                <a:latin typeface="Arial"/>
              </a:rPr>
              <a:t>Source: https://katierosa.weebly.com/remote-sensing-change-analysis-and-land-cover-classifications.html</a:t>
            </a:r>
            <a:endParaRPr b="0" lang="en-US" sz="540" spc="-1" strike="noStrike">
              <a:latin typeface="Arial"/>
            </a:endParaRPr>
          </a:p>
        </p:txBody>
      </p:sp>
    </p:spTree>
  </p:cSld>
  <mc:AlternateContent>
    <mc:Choice Requires="p14">
      <p:transition spd="slow" p14:dur="2000"/>
    </mc:Choice>
    <mc:Fallback>
      <p:transition spd="slow"/>
    </mc:Fallback>
  </mc:AlternateContent>
  <p:timing>
    <p:tnLst>
      <p:par>
        <p:cTn id="51" dur="indefinite" restart="never" nodeType="tmRoot">
          <p:childTnLst>
            <p:seq>
              <p:cTn id="52" dur="indefinite" nodeType="mainSeq"/>
              <p:prevCondLst>
                <p:cond delay="0" evt="onPrev">
                  <p:tgtEl>
                    <p:sldTgt/>
                  </p:tgtEl>
                </p:cond>
              </p:prevCondLst>
              <p:nextCondLst>
                <p:cond delay="0" evt="onNext">
                  <p:tgtEl>
                    <p:sldTgt/>
                  </p:tgtEl>
                </p:cond>
              </p:nextCondLst>
            </p:seq>
          </p:childTnLst>
        </p:cTn>
      </p:par>
    </p:tnLst>
  </p:timing>
</p:sld>
</file>

<file path=ppt/slides/slide2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6"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Image Classification</a:t>
            </a:r>
            <a:endParaRPr b="0" lang="en-US" sz="4400" spc="-1" strike="noStrike">
              <a:latin typeface="Arial"/>
            </a:endParaRPr>
          </a:p>
        </p:txBody>
      </p:sp>
      <p:sp>
        <p:nvSpPr>
          <p:cNvPr id="147" name="CustomShape 2"/>
          <p:cNvSpPr/>
          <p:nvPr/>
        </p:nvSpPr>
        <p:spPr>
          <a:xfrm>
            <a:off x="504000" y="1326600"/>
            <a:ext cx="9071280" cy="3287880"/>
          </a:xfrm>
          <a:prstGeom prst="rect">
            <a:avLst/>
          </a:prstGeom>
          <a:noFill/>
          <a:ln>
            <a:noFill/>
          </a:ln>
        </p:spPr>
        <p:style>
          <a:lnRef idx="0"/>
          <a:fillRef idx="0"/>
          <a:effectRef idx="0"/>
          <a:fontRef idx="minor"/>
        </p:style>
        <p:txBody>
          <a:bodyPr lIns="0" rIns="0" tIns="0" bIns="0">
            <a:normAutofit fontScale="44000"/>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Land Cover</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Materials at the ground, such as soil, vegetation, water, etc.</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Each pixel represents one material category</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Classification</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Unsupervised classification:</a:t>
            </a:r>
            <a:endParaRPr b="0" lang="en-US" sz="28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2400" spc="-1" strike="noStrike">
                <a:latin typeface="Arial"/>
              </a:rPr>
              <a:t>uses statistical distribution of the pixels within feature spaces exclusively to differentiate between classes</a:t>
            </a:r>
            <a:endParaRPr b="0" lang="en-US" sz="24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Supervised classification</a:t>
            </a:r>
            <a:endParaRPr b="0" lang="en-US" sz="28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2400" spc="-1" strike="noStrike">
                <a:latin typeface="Arial"/>
              </a:rPr>
              <a:t>Collect a subset of data for each object class as training dataset, these training dataset will be used in the classification algorithm to map the full image area </a:t>
            </a:r>
            <a:endParaRPr b="0" lang="en-US" sz="2400" spc="-1" strike="noStrike">
              <a:latin typeface="Arial"/>
            </a:endParaRPr>
          </a:p>
        </p:txBody>
      </p:sp>
    </p:spTree>
  </p:cSld>
  <mc:AlternateContent>
    <mc:Choice Requires="p14">
      <p:transition spd="slow" p14:dur="2000"/>
    </mc:Choice>
    <mc:Fallback>
      <p:transition spd="slow"/>
    </mc:Fallback>
  </mc:AlternateContent>
  <p:timing>
    <p:tnLst>
      <p:par>
        <p:cTn id="53" dur="indefinite" restart="never" nodeType="tmRoot">
          <p:childTnLst>
            <p:seq>
              <p:cTn id="54" dur="indefinite" nodeType="mainSeq"/>
              <p:prevCondLst>
                <p:cond delay="0" evt="onPrev">
                  <p:tgtEl>
                    <p:sldTgt/>
                  </p:tgtEl>
                </p:cond>
              </p:prevCondLst>
              <p:nextCondLst>
                <p:cond delay="0" evt="onNext">
                  <p:tgtEl>
                    <p:sldTgt/>
                  </p:tgtEl>
                </p:cond>
              </p:nextCondLst>
            </p:seq>
          </p:childTnLst>
        </p:cTn>
      </p:par>
    </p:tnLst>
  </p:timing>
</p:sld>
</file>

<file path=ppt/slides/slide2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48"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Supervised classification</a:t>
            </a:r>
            <a:endParaRPr b="0" lang="en-US" sz="4400" spc="-1" strike="noStrike">
              <a:latin typeface="Arial"/>
            </a:endParaRPr>
          </a:p>
        </p:txBody>
      </p:sp>
      <p:sp>
        <p:nvSpPr>
          <p:cNvPr id="149" name="CustomShape 2"/>
          <p:cNvSpPr/>
          <p:nvPr/>
        </p:nvSpPr>
        <p:spPr>
          <a:xfrm>
            <a:off x="504000" y="1326600"/>
            <a:ext cx="9071280" cy="3287880"/>
          </a:xfrm>
          <a:prstGeom prst="rect">
            <a:avLst/>
          </a:prstGeom>
          <a:noFill/>
          <a:ln>
            <a:noFill/>
          </a:ln>
        </p:spPr>
        <p:style>
          <a:lnRef idx="0"/>
          <a:fillRef idx="0"/>
          <a:effectRef idx="0"/>
          <a:fontRef idx="minor"/>
        </p:style>
        <p:txBody>
          <a:bodyPr lIns="0" rIns="0" tIns="0" bIns="0">
            <a:normAutofit fontScale="28000"/>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Definition of the land use and land cover classes (water, urban areas, buildings, forest, coniferous forest, deciduous forest, agriculture, etc)</a:t>
            </a:r>
            <a:endParaRPr b="0" lang="en-US" sz="32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Classification of training areas</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Training areas are collected from examine areas for each classes;</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Use the reflection data at each band to map the spectral signature; </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Execution of the true classification algorithm</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Maximum likelihood (the classifier guesses the probability with which a specific pixel belongs to a specific class), minimum distance, etc</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Verification, evaluation and inspection of the results</a:t>
            </a:r>
            <a:endParaRPr b="0" lang="en-US" sz="3200" spc="-1" strike="noStrike">
              <a:latin typeface="Arial"/>
            </a:endParaRPr>
          </a:p>
        </p:txBody>
      </p:sp>
    </p:spTree>
  </p:cSld>
  <mc:AlternateContent>
    <mc:Choice Requires="p14">
      <p:transition spd="slow" p14:dur="2000"/>
    </mc:Choice>
    <mc:Fallback>
      <p:transition spd="slow"/>
    </mc:Fallback>
  </mc:AlternateContent>
  <p:timing>
    <p:tnLst>
      <p:par>
        <p:cTn id="55" dur="indefinite" restart="never" nodeType="tmRoot">
          <p:childTnLst>
            <p:seq>
              <p:cTn id="56" dur="indefinite" nodeType="mainSeq"/>
              <p:prevCondLst>
                <p:cond delay="0" evt="onPrev">
                  <p:tgtEl>
                    <p:sldTgt/>
                  </p:tgtEl>
                </p:cond>
              </p:prevCondLst>
              <p:nextCondLst>
                <p:cond delay="0" evt="onNext">
                  <p:tgtEl>
                    <p:sldTgt/>
                  </p:tgtEl>
                </p:cond>
              </p:nextCondLst>
            </p:seq>
          </p:childTnLst>
        </p:cTn>
      </p:par>
    </p:tnLst>
  </p:timing>
</p:sld>
</file>

<file path=ppt/slides/slide2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0" name="CustomShape 1"/>
          <p:cNvSpPr/>
          <p:nvPr/>
        </p:nvSpPr>
        <p:spPr>
          <a:xfrm>
            <a:off x="504000" y="226080"/>
            <a:ext cx="9071280" cy="946080"/>
          </a:xfrm>
          <a:prstGeom prst="rect">
            <a:avLst/>
          </a:prstGeom>
          <a:noFill/>
          <a:ln>
            <a:noFill/>
          </a:ln>
        </p:spPr>
        <p:style>
          <a:lnRef idx="0"/>
          <a:fillRef idx="0"/>
          <a:effectRef idx="0"/>
          <a:fontRef idx="minor"/>
        </p:style>
      </p:sp>
      <p:sp>
        <p:nvSpPr>
          <p:cNvPr id="151" name="CustomShape 2"/>
          <p:cNvSpPr/>
          <p:nvPr/>
        </p:nvSpPr>
        <p:spPr>
          <a:xfrm>
            <a:off x="504000" y="1326600"/>
            <a:ext cx="9071280" cy="3287880"/>
          </a:xfrm>
          <a:prstGeom prst="rect">
            <a:avLst/>
          </a:prstGeom>
          <a:noFill/>
          <a:ln>
            <a:noFill/>
          </a:ln>
        </p:spPr>
        <p:style>
          <a:lnRef idx="0"/>
          <a:fillRef idx="0"/>
          <a:effectRef idx="0"/>
          <a:fontRef idx="minor"/>
        </p:style>
      </p:sp>
      <p:pic>
        <p:nvPicPr>
          <p:cNvPr id="152" name="" descr=""/>
          <p:cNvPicPr/>
          <p:nvPr/>
        </p:nvPicPr>
        <p:blipFill>
          <a:blip r:embed="rId1"/>
          <a:stretch/>
        </p:blipFill>
        <p:spPr>
          <a:xfrm>
            <a:off x="169200" y="15840"/>
            <a:ext cx="9803880" cy="5669280"/>
          </a:xfrm>
          <a:prstGeom prst="rect">
            <a:avLst/>
          </a:prstGeom>
          <a:ln>
            <a:noFill/>
          </a:ln>
        </p:spPr>
      </p:pic>
    </p:spTree>
  </p:cSld>
  <mc:AlternateContent>
    <mc:Choice Requires="p14">
      <p:transition spd="slow" p14:dur="2000"/>
    </mc:Choice>
    <mc:Fallback>
      <p:transition spd="slow"/>
    </mc:Fallback>
  </mc:AlternateContent>
  <p:timing>
    <p:tnLst>
      <p:par>
        <p:cTn id="57" dur="indefinite" restart="never" nodeType="tmRoot">
          <p:childTnLst>
            <p:seq>
              <p:cTn id="58" dur="indefinite" nodeType="mainSeq"/>
              <p:prevCondLst>
                <p:cond delay="0" evt="onPrev">
                  <p:tgtEl>
                    <p:sldTgt/>
                  </p:tgtEl>
                </p:cond>
              </p:prevCondLst>
              <p:nextCondLst>
                <p:cond delay="0" evt="onNext">
                  <p:tgtEl>
                    <p:sldTgt/>
                  </p:tgtEl>
                </p:cond>
              </p:nextCondLst>
            </p:seq>
          </p:childTnLst>
        </p:cTn>
      </p:par>
    </p:tnLst>
  </p:timing>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0" name="CustomShape 1"/>
          <p:cNvSpPr/>
          <p:nvPr/>
        </p:nvSpPr>
        <p:spPr>
          <a:xfrm>
            <a:off x="504000" y="2235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www.gcf.geoquery.org</a:t>
            </a:r>
            <a:endParaRPr b="0" lang="en-US" sz="4400" spc="-1" strike="noStrike">
              <a:latin typeface="Arial"/>
            </a:endParaRPr>
          </a:p>
        </p:txBody>
      </p:sp>
    </p:spTree>
  </p:cSld>
  <mc:AlternateContent>
    <mc:Choice Requires="p14">
      <p:transition spd="slow" p14:dur="2000"/>
    </mc:Choice>
    <mc:Fallback>
      <p:transition spd="slow"/>
    </mc:Fallback>
  </mc:AlternateContent>
  <p:timing>
    <p:tnLst>
      <p:par>
        <p:cTn id="5" dur="indefinite" restart="never" nodeType="tmRoot">
          <p:childTnLst>
            <p:seq>
              <p:cTn id="6" dur="indefinite" nodeType="mainSeq"/>
              <p:prevCondLst>
                <p:cond delay="0" evt="onPrev">
                  <p:tgtEl>
                    <p:sldTgt/>
                  </p:tgtEl>
                </p:cond>
              </p:prevCondLst>
              <p:nextCondLst>
                <p:cond delay="0" evt="onNext">
                  <p:tgtEl>
                    <p:sldTgt/>
                  </p:tgtEl>
                </p:cond>
              </p:nextCondLst>
            </p:seq>
          </p:childTnLst>
        </p:cTn>
      </p:par>
    </p:tnLst>
  </p:timing>
</p:sld>
</file>

<file path=ppt/slides/slide3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3" name="CustomShape 1"/>
          <p:cNvSpPr/>
          <p:nvPr/>
        </p:nvSpPr>
        <p:spPr>
          <a:xfrm>
            <a:off x="504000" y="226080"/>
            <a:ext cx="9071280" cy="946080"/>
          </a:xfrm>
          <a:prstGeom prst="rect">
            <a:avLst/>
          </a:prstGeom>
          <a:noFill/>
          <a:ln>
            <a:noFill/>
          </a:ln>
        </p:spPr>
        <p:style>
          <a:lnRef idx="0"/>
          <a:fillRef idx="0"/>
          <a:effectRef idx="0"/>
          <a:fontRef idx="minor"/>
        </p:style>
      </p:sp>
      <p:sp>
        <p:nvSpPr>
          <p:cNvPr id="154" name="CustomShape 2"/>
          <p:cNvSpPr/>
          <p:nvPr/>
        </p:nvSpPr>
        <p:spPr>
          <a:xfrm>
            <a:off x="504000" y="1326600"/>
            <a:ext cx="9071280" cy="3287880"/>
          </a:xfrm>
          <a:prstGeom prst="rect">
            <a:avLst/>
          </a:prstGeom>
          <a:noFill/>
          <a:ln>
            <a:noFill/>
          </a:ln>
        </p:spPr>
        <p:style>
          <a:lnRef idx="0"/>
          <a:fillRef idx="0"/>
          <a:effectRef idx="0"/>
          <a:fontRef idx="minor"/>
        </p:style>
      </p:sp>
      <p:pic>
        <p:nvPicPr>
          <p:cNvPr id="155" name="" descr=""/>
          <p:cNvPicPr/>
          <p:nvPr/>
        </p:nvPicPr>
        <p:blipFill>
          <a:blip r:embed="rId1"/>
          <a:stretch/>
        </p:blipFill>
        <p:spPr>
          <a:xfrm>
            <a:off x="677880" y="15840"/>
            <a:ext cx="8786520" cy="5669280"/>
          </a:xfrm>
          <a:prstGeom prst="rect">
            <a:avLst/>
          </a:prstGeom>
          <a:ln>
            <a:noFill/>
          </a:ln>
        </p:spPr>
      </p:pic>
    </p:spTree>
  </p:cSld>
  <mc:AlternateContent>
    <mc:Choice Requires="p14">
      <p:transition spd="slow" p14:dur="2000"/>
    </mc:Choice>
    <mc:Fallback>
      <p:transition spd="slow"/>
    </mc:Fallback>
  </mc:AlternateContent>
  <p:timing>
    <p:tnLst>
      <p:par>
        <p:cTn id="59" dur="indefinite" restart="never" nodeType="tmRoot">
          <p:childTnLst>
            <p:seq>
              <p:cTn id="60" dur="indefinite" nodeType="mainSeq"/>
              <p:prevCondLst>
                <p:cond delay="0" evt="onPrev">
                  <p:tgtEl>
                    <p:sldTgt/>
                  </p:tgtEl>
                </p:cond>
              </p:prevCondLst>
              <p:nextCondLst>
                <p:cond delay="0" evt="onNext">
                  <p:tgtEl>
                    <p:sldTgt/>
                  </p:tgtEl>
                </p:cond>
              </p:nextCondLst>
            </p:seq>
          </p:childTnLst>
        </p:cTn>
      </p:par>
    </p:tnLst>
  </p:timing>
</p:sld>
</file>

<file path=ppt/slides/slide3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6" name="CustomShape 1"/>
          <p:cNvSpPr/>
          <p:nvPr/>
        </p:nvSpPr>
        <p:spPr>
          <a:xfrm>
            <a:off x="504000" y="226080"/>
            <a:ext cx="9071280" cy="946080"/>
          </a:xfrm>
          <a:prstGeom prst="rect">
            <a:avLst/>
          </a:prstGeom>
          <a:noFill/>
          <a:ln>
            <a:noFill/>
          </a:ln>
        </p:spPr>
        <p:style>
          <a:lnRef idx="0"/>
          <a:fillRef idx="0"/>
          <a:effectRef idx="0"/>
          <a:fontRef idx="minor"/>
        </p:style>
      </p:sp>
      <p:sp>
        <p:nvSpPr>
          <p:cNvPr id="157" name="CustomShape 2"/>
          <p:cNvSpPr/>
          <p:nvPr/>
        </p:nvSpPr>
        <p:spPr>
          <a:xfrm>
            <a:off x="504000" y="1326600"/>
            <a:ext cx="9071280" cy="3287880"/>
          </a:xfrm>
          <a:prstGeom prst="rect">
            <a:avLst/>
          </a:prstGeom>
          <a:noFill/>
          <a:ln>
            <a:noFill/>
          </a:ln>
        </p:spPr>
        <p:style>
          <a:lnRef idx="0"/>
          <a:fillRef idx="0"/>
          <a:effectRef idx="0"/>
          <a:fontRef idx="minor"/>
        </p:style>
      </p:sp>
      <p:pic>
        <p:nvPicPr>
          <p:cNvPr id="158" name="" descr=""/>
          <p:cNvPicPr/>
          <p:nvPr/>
        </p:nvPicPr>
        <p:blipFill>
          <a:blip r:embed="rId1"/>
          <a:stretch/>
        </p:blipFill>
        <p:spPr>
          <a:xfrm>
            <a:off x="1530360" y="15840"/>
            <a:ext cx="7081200" cy="5669280"/>
          </a:xfrm>
          <a:prstGeom prst="rect">
            <a:avLst/>
          </a:prstGeom>
          <a:ln>
            <a:noFill/>
          </a:ln>
        </p:spPr>
      </p:pic>
    </p:spTree>
  </p:cSld>
  <mc:AlternateContent>
    <mc:Choice Requires="p14">
      <p:transition spd="slow" p14:dur="2000"/>
    </mc:Choice>
    <mc:Fallback>
      <p:transition spd="slow"/>
    </mc:Fallback>
  </mc:AlternateContent>
  <p:timing>
    <p:tnLst>
      <p:par>
        <p:cTn id="61" dur="indefinite" restart="never" nodeType="tmRoot">
          <p:childTnLst>
            <p:seq>
              <p:cTn id="62" dur="indefinite" nodeType="mainSeq"/>
              <p:prevCondLst>
                <p:cond delay="0" evt="onPrev">
                  <p:tgtEl>
                    <p:sldTgt/>
                  </p:tgtEl>
                </p:cond>
              </p:prevCondLst>
              <p:nextCondLst>
                <p:cond delay="0" evt="onNext">
                  <p:tgtEl>
                    <p:sldTgt/>
                  </p:tgtEl>
                </p:cond>
              </p:nextCondLst>
            </p:seq>
          </p:childTnLst>
        </p:cTn>
      </p:par>
    </p:tnLst>
  </p:timing>
</p:sld>
</file>

<file path=ppt/slides/slide3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59"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Application</a:t>
            </a:r>
            <a:endParaRPr b="0" lang="en-US" sz="4400" spc="-1" strike="noStrike">
              <a:latin typeface="Arial"/>
            </a:endParaRPr>
          </a:p>
        </p:txBody>
      </p:sp>
      <p:sp>
        <p:nvSpPr>
          <p:cNvPr id="160" name="CustomShape 2"/>
          <p:cNvSpPr/>
          <p:nvPr/>
        </p:nvSpPr>
        <p:spPr>
          <a:xfrm>
            <a:off x="504000" y="1326600"/>
            <a:ext cx="9071280" cy="3287880"/>
          </a:xfrm>
          <a:prstGeom prst="rect">
            <a:avLst/>
          </a:prstGeom>
          <a:noFill/>
          <a:ln>
            <a:noFill/>
          </a:ln>
        </p:spPr>
        <p:style>
          <a:lnRef idx="0"/>
          <a:fillRef idx="0"/>
          <a:effectRef idx="0"/>
          <a:fontRef idx="minor"/>
        </p:style>
        <p:txBody>
          <a:bodyPr lIns="0" rIns="0" tIns="0" bIns="0">
            <a:normAutofit/>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Monitoring the project implementation process</a:t>
            </a:r>
            <a:endParaRPr b="0" lang="en-US" sz="32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Wildlife conservation</a:t>
            </a:r>
            <a:endParaRPr b="0" lang="en-US" sz="3200" spc="-1" strike="noStrike">
              <a:latin typeface="Arial"/>
            </a:endParaRPr>
          </a:p>
          <a:p>
            <a:pPr marL="432000" indent="-323640">
              <a:lnSpc>
                <a:spcPct val="100000"/>
              </a:lnSpc>
              <a:spcBef>
                <a:spcPts val="1417"/>
              </a:spcBef>
              <a:buClr>
                <a:srgbClr val="000000"/>
              </a:buClr>
              <a:buSzPct val="45000"/>
              <a:buFont typeface="Wingdings" charset="2"/>
              <a:buChar char=""/>
            </a:pPr>
            <a:r>
              <a:rPr b="0" lang="en-US" sz="3200" spc="-1" strike="noStrike">
                <a:latin typeface="Arial"/>
              </a:rPr>
              <a:t>Urban development</a:t>
            </a:r>
            <a:endParaRPr b="0" lang="en-US" sz="3200" spc="-1" strike="noStrike">
              <a:latin typeface="Arial"/>
            </a:endParaRPr>
          </a:p>
        </p:txBody>
      </p:sp>
    </p:spTree>
  </p:cSld>
  <mc:AlternateContent>
    <mc:Choice Requires="p14">
      <p:transition spd="slow" p14:dur="2000"/>
    </mc:Choice>
    <mc:Fallback>
      <p:transition spd="slow"/>
    </mc:Fallback>
  </mc:AlternateContent>
  <p:timing>
    <p:tnLst>
      <p:par>
        <p:cTn id="63" dur="indefinite" restart="never" nodeType="tmRoot">
          <p:childTnLst>
            <p:seq>
              <p:cTn id="64" dur="indefinite" nodeType="mainSeq"/>
              <p:prevCondLst>
                <p:cond delay="0" evt="onPrev">
                  <p:tgtEl>
                    <p:sldTgt/>
                  </p:tgtEl>
                </p:cond>
              </p:prevCondLst>
              <p:nextCondLst>
                <p:cond delay="0" evt="onNext">
                  <p:tgtEl>
                    <p:sldTgt/>
                  </p:tgtEl>
                </p:cond>
              </p:nextCondLst>
            </p:seq>
          </p:childTnLst>
        </p:cTn>
      </p:par>
    </p:tnLst>
  </p:timing>
</p:sld>
</file>

<file path=ppt/slides/slide3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1" name="CustomShape 1"/>
          <p:cNvSpPr/>
          <p:nvPr/>
        </p:nvSpPr>
        <p:spPr>
          <a:xfrm>
            <a:off x="365760" y="475236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Baseline NDVI trends</a:t>
            </a:r>
            <a:endParaRPr b="0" lang="en-US" sz="4400" spc="-1" strike="noStrike">
              <a:latin typeface="Arial"/>
            </a:endParaRPr>
          </a:p>
        </p:txBody>
      </p:sp>
      <p:sp>
        <p:nvSpPr>
          <p:cNvPr id="162" name="CustomShape 2"/>
          <p:cNvSpPr/>
          <p:nvPr/>
        </p:nvSpPr>
        <p:spPr>
          <a:xfrm>
            <a:off x="504000" y="1326600"/>
            <a:ext cx="9071280" cy="3287880"/>
          </a:xfrm>
          <a:prstGeom prst="rect">
            <a:avLst/>
          </a:prstGeom>
          <a:noFill/>
          <a:ln>
            <a:noFill/>
          </a:ln>
        </p:spPr>
        <p:style>
          <a:lnRef idx="0"/>
          <a:fillRef idx="0"/>
          <a:effectRef idx="0"/>
          <a:fontRef idx="minor"/>
        </p:style>
      </p:sp>
      <p:pic>
        <p:nvPicPr>
          <p:cNvPr id="163" name="" descr=""/>
          <p:cNvPicPr/>
          <p:nvPr/>
        </p:nvPicPr>
        <p:blipFill>
          <a:blip r:embed="rId1"/>
          <a:stretch/>
        </p:blipFill>
        <p:spPr>
          <a:xfrm>
            <a:off x="0" y="1443240"/>
            <a:ext cx="4963680" cy="3216240"/>
          </a:xfrm>
          <a:prstGeom prst="rect">
            <a:avLst/>
          </a:prstGeom>
          <a:ln>
            <a:noFill/>
          </a:ln>
        </p:spPr>
      </p:pic>
      <p:pic>
        <p:nvPicPr>
          <p:cNvPr id="164" name="" descr=""/>
          <p:cNvPicPr/>
          <p:nvPr/>
        </p:nvPicPr>
        <p:blipFill>
          <a:blip r:embed="rId2"/>
          <a:stretch/>
        </p:blipFill>
        <p:spPr>
          <a:xfrm>
            <a:off x="4972320" y="1429920"/>
            <a:ext cx="5102280" cy="3267720"/>
          </a:xfrm>
          <a:prstGeom prst="rect">
            <a:avLst/>
          </a:prstGeom>
          <a:ln>
            <a:noFill/>
          </a:ln>
        </p:spPr>
      </p:pic>
      <p:sp>
        <p:nvSpPr>
          <p:cNvPr id="165" name="CustomShape 3"/>
          <p:cNvSpPr/>
          <p:nvPr/>
        </p:nvSpPr>
        <p:spPr>
          <a:xfrm>
            <a:off x="1463040" y="1005840"/>
            <a:ext cx="1645560" cy="3639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US" sz="1800" spc="-1" strike="noStrike">
                <a:latin typeface="Arial"/>
              </a:rPr>
              <a:t>NDVI in 2010</a:t>
            </a:r>
            <a:endParaRPr b="0" lang="en-US" sz="1800" spc="-1" strike="noStrike">
              <a:latin typeface="Arial"/>
            </a:endParaRPr>
          </a:p>
        </p:txBody>
      </p:sp>
      <p:sp>
        <p:nvSpPr>
          <p:cNvPr id="166" name="CustomShape 4"/>
          <p:cNvSpPr/>
          <p:nvPr/>
        </p:nvSpPr>
        <p:spPr>
          <a:xfrm>
            <a:off x="6675120" y="980280"/>
            <a:ext cx="1645560" cy="363960"/>
          </a:xfrm>
          <a:prstGeom prst="rect">
            <a:avLst/>
          </a:prstGeom>
          <a:noFill/>
          <a:ln>
            <a:noFill/>
          </a:ln>
        </p:spPr>
        <p:style>
          <a:lnRef idx="0"/>
          <a:fillRef idx="0"/>
          <a:effectRef idx="0"/>
          <a:fontRef idx="minor"/>
        </p:style>
        <p:txBody>
          <a:bodyPr lIns="90000" rIns="90000" tIns="45000" bIns="45000">
            <a:spAutoFit/>
          </a:bodyPr>
          <a:p>
            <a:pPr>
              <a:lnSpc>
                <a:spcPct val="100000"/>
              </a:lnSpc>
            </a:pPr>
            <a:r>
              <a:rPr b="1" lang="en-US" sz="1800" spc="-1" strike="noStrike">
                <a:latin typeface="Arial"/>
              </a:rPr>
              <a:t>NDVI in 2017</a:t>
            </a:r>
            <a:endParaRPr b="0" lang="en-US" sz="1800" spc="-1" strike="noStrike">
              <a:latin typeface="Arial"/>
            </a:endParaRPr>
          </a:p>
        </p:txBody>
      </p:sp>
      <p:sp>
        <p:nvSpPr>
          <p:cNvPr id="167" name="CustomShape 5"/>
          <p:cNvSpPr/>
          <p:nvPr/>
        </p:nvSpPr>
        <p:spPr>
          <a:xfrm>
            <a:off x="621000" y="3798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Monitoring</a:t>
            </a:r>
            <a:endParaRPr b="0" lang="en-US" sz="4400" spc="-1" strike="noStrike">
              <a:latin typeface="Arial"/>
            </a:endParaRPr>
          </a:p>
        </p:txBody>
      </p:sp>
    </p:spTree>
  </p:cSld>
  <mc:AlternateContent>
    <mc:Choice Requires="p14">
      <p:transition spd="slow" p14:dur="2000"/>
    </mc:Choice>
    <mc:Fallback>
      <p:transition spd="slow"/>
    </mc:Fallback>
  </mc:AlternateContent>
  <p:timing>
    <p:tnLst>
      <p:par>
        <p:cTn id="65" dur="indefinite" restart="never" nodeType="tmRoot">
          <p:childTnLst>
            <p:seq>
              <p:cTn id="66" dur="indefinite" nodeType="mainSeq"/>
              <p:prevCondLst>
                <p:cond delay="0" evt="onPrev">
                  <p:tgtEl>
                    <p:sldTgt/>
                  </p:tgtEl>
                </p:cond>
              </p:prevCondLst>
              <p:nextCondLst>
                <p:cond delay="0" evt="onNext">
                  <p:tgtEl>
                    <p:sldTgt/>
                  </p:tgtEl>
                </p:cond>
              </p:nextCondLst>
            </p:seq>
          </p:childTnLst>
        </p:cTn>
      </p:par>
    </p:tnLst>
  </p:timing>
</p:sld>
</file>

<file path=ppt/slides/slide3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68" name="CustomShape 1"/>
          <p:cNvSpPr/>
          <p:nvPr/>
        </p:nvSpPr>
        <p:spPr>
          <a:xfrm>
            <a:off x="504000" y="226080"/>
            <a:ext cx="9071280" cy="946080"/>
          </a:xfrm>
          <a:prstGeom prst="rect">
            <a:avLst/>
          </a:prstGeom>
          <a:noFill/>
          <a:ln>
            <a:noFill/>
          </a:ln>
        </p:spPr>
        <p:style>
          <a:lnRef idx="0"/>
          <a:fillRef idx="0"/>
          <a:effectRef idx="0"/>
          <a:fontRef idx="minor"/>
        </p:style>
      </p:sp>
      <p:sp>
        <p:nvSpPr>
          <p:cNvPr id="169" name="CustomShape 2"/>
          <p:cNvSpPr/>
          <p:nvPr/>
        </p:nvSpPr>
        <p:spPr>
          <a:xfrm>
            <a:off x="504000" y="1326600"/>
            <a:ext cx="9071280" cy="3287880"/>
          </a:xfrm>
          <a:prstGeom prst="rect">
            <a:avLst/>
          </a:prstGeom>
          <a:noFill/>
          <a:ln>
            <a:noFill/>
          </a:ln>
        </p:spPr>
        <p:style>
          <a:lnRef idx="0"/>
          <a:fillRef idx="0"/>
          <a:effectRef idx="0"/>
          <a:fontRef idx="minor"/>
        </p:style>
      </p:sp>
      <p:pic>
        <p:nvPicPr>
          <p:cNvPr id="170" name="" descr=""/>
          <p:cNvPicPr/>
          <p:nvPr/>
        </p:nvPicPr>
        <p:blipFill>
          <a:blip r:embed="rId1"/>
          <a:stretch/>
        </p:blipFill>
        <p:spPr>
          <a:xfrm>
            <a:off x="874440" y="15840"/>
            <a:ext cx="8393400" cy="5669280"/>
          </a:xfrm>
          <a:prstGeom prst="rect">
            <a:avLst/>
          </a:prstGeom>
          <a:ln>
            <a:noFill/>
          </a:ln>
        </p:spPr>
      </p:pic>
    </p:spTree>
  </p:cSld>
  <mc:AlternateContent>
    <mc:Choice Requires="p14">
      <p:transition spd="slow" p14:dur="2000"/>
    </mc:Choice>
    <mc:Fallback>
      <p:transition spd="slow"/>
    </mc:Fallback>
  </mc:AlternateContent>
  <p:timing>
    <p:tnLst>
      <p:par>
        <p:cTn id="67" dur="indefinite" restart="never" nodeType="tmRoot">
          <p:childTnLst>
            <p:seq>
              <p:cTn id="68" dur="indefinite" nodeType="mainSeq"/>
              <p:prevCondLst>
                <p:cond delay="0" evt="onPrev">
                  <p:tgtEl>
                    <p:sldTgt/>
                  </p:tgtEl>
                </p:cond>
              </p:prevCondLst>
              <p:nextCondLst>
                <p:cond delay="0" evt="onNext">
                  <p:tgtEl>
                    <p:sldTgt/>
                  </p:tgtEl>
                </p:cond>
              </p:nextCondLst>
            </p:seq>
          </p:childTnLst>
        </p:cTn>
      </p:par>
    </p:tnLst>
  </p:timing>
</p:sld>
</file>

<file path=ppt/slides/slide3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1" name="CustomShape 1"/>
          <p:cNvSpPr/>
          <p:nvPr/>
        </p:nvSpPr>
        <p:spPr>
          <a:xfrm>
            <a:off x="504000" y="226080"/>
            <a:ext cx="9071280" cy="946080"/>
          </a:xfrm>
          <a:prstGeom prst="rect">
            <a:avLst/>
          </a:prstGeom>
          <a:noFill/>
          <a:ln>
            <a:noFill/>
          </a:ln>
        </p:spPr>
        <p:style>
          <a:lnRef idx="0"/>
          <a:fillRef idx="0"/>
          <a:effectRef idx="0"/>
          <a:fontRef idx="minor"/>
        </p:style>
      </p:sp>
      <p:sp>
        <p:nvSpPr>
          <p:cNvPr id="172" name="CustomShape 2"/>
          <p:cNvSpPr/>
          <p:nvPr/>
        </p:nvSpPr>
        <p:spPr>
          <a:xfrm>
            <a:off x="504000" y="1326600"/>
            <a:ext cx="9071280" cy="3287880"/>
          </a:xfrm>
          <a:prstGeom prst="rect">
            <a:avLst/>
          </a:prstGeom>
          <a:noFill/>
          <a:ln>
            <a:noFill/>
          </a:ln>
        </p:spPr>
        <p:style>
          <a:lnRef idx="0"/>
          <a:fillRef idx="0"/>
          <a:effectRef idx="0"/>
          <a:fontRef idx="minor"/>
        </p:style>
      </p:sp>
      <p:pic>
        <p:nvPicPr>
          <p:cNvPr id="173" name="" descr=""/>
          <p:cNvPicPr/>
          <p:nvPr/>
        </p:nvPicPr>
        <p:blipFill>
          <a:blip r:embed="rId1"/>
          <a:stretch/>
        </p:blipFill>
        <p:spPr>
          <a:xfrm>
            <a:off x="581040" y="15840"/>
            <a:ext cx="8980200" cy="5669280"/>
          </a:xfrm>
          <a:prstGeom prst="rect">
            <a:avLst/>
          </a:prstGeom>
          <a:ln>
            <a:noFill/>
          </a:ln>
        </p:spPr>
      </p:pic>
    </p:spTree>
  </p:cSld>
  <mc:AlternateContent>
    <mc:Choice Requires="p14">
      <p:transition spd="slow" p14:dur="2000"/>
    </mc:Choice>
    <mc:Fallback>
      <p:transition spd="slow"/>
    </mc:Fallback>
  </mc:AlternateContent>
  <p:timing>
    <p:tnLst>
      <p:par>
        <p:cTn id="69" dur="indefinite" restart="never" nodeType="tmRoot">
          <p:childTnLst>
            <p:seq>
              <p:cTn id="70" dur="indefinite" nodeType="mainSeq"/>
              <p:prevCondLst>
                <p:cond delay="0" evt="onPrev">
                  <p:tgtEl>
                    <p:sldTgt/>
                  </p:tgtEl>
                </p:cond>
              </p:prevCondLst>
              <p:nextCondLst>
                <p:cond delay="0" evt="onNext">
                  <p:tgtEl>
                    <p:sldTgt/>
                  </p:tgtEl>
                </p:cond>
              </p:nextCondLst>
            </p:seq>
          </p:childTnLst>
        </p:cTn>
      </p:par>
    </p:tnLst>
  </p:timing>
</p:sld>
</file>

<file path=ppt/slides/slide3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4"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Spatial interpolation</a:t>
            </a:r>
            <a:endParaRPr b="0" lang="en-US" sz="4400" spc="-1" strike="noStrike">
              <a:latin typeface="Arial"/>
            </a:endParaRPr>
          </a:p>
        </p:txBody>
      </p:sp>
      <p:sp>
        <p:nvSpPr>
          <p:cNvPr id="175" name="CustomShape 2"/>
          <p:cNvSpPr/>
          <p:nvPr/>
        </p:nvSpPr>
        <p:spPr>
          <a:xfrm>
            <a:off x="504000" y="1326600"/>
            <a:ext cx="9071280" cy="1324800"/>
          </a:xfrm>
          <a:prstGeom prst="rect">
            <a:avLst/>
          </a:prstGeom>
          <a:noFill/>
          <a:ln>
            <a:noFill/>
          </a:ln>
        </p:spPr>
        <p:style>
          <a:lnRef idx="0"/>
          <a:fillRef idx="0"/>
          <a:effectRef idx="0"/>
          <a:fontRef idx="minor"/>
        </p:style>
        <p:txBody>
          <a:bodyPr lIns="0" rIns="0" tIns="0" bIns="0">
            <a:normAutofit fontScale="25000"/>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Spatial interpolation:</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Process with using points with known values to estimate value at other unknown points.</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Based on the assumption that sparsely distributed objects are spatially correlated.</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Eg: pollution, elevation, precipitation, etc. (statistical surface) </a:t>
            </a:r>
            <a:endParaRPr b="0" lang="en-US" sz="2800" spc="-1" strike="noStrike">
              <a:latin typeface="Arial"/>
            </a:endParaRPr>
          </a:p>
        </p:txBody>
      </p:sp>
      <p:pic>
        <p:nvPicPr>
          <p:cNvPr id="176" name="" descr=""/>
          <p:cNvPicPr/>
          <p:nvPr/>
        </p:nvPicPr>
        <p:blipFill>
          <a:blip r:embed="rId1"/>
          <a:stretch/>
        </p:blipFill>
        <p:spPr>
          <a:xfrm>
            <a:off x="2014560" y="2743200"/>
            <a:ext cx="5590440" cy="2733120"/>
          </a:xfrm>
          <a:prstGeom prst="rect">
            <a:avLst/>
          </a:prstGeom>
          <a:ln>
            <a:noFill/>
          </a:ln>
        </p:spPr>
      </p:pic>
      <p:sp>
        <p:nvSpPr>
          <p:cNvPr id="177" name="CustomShape 3"/>
          <p:cNvSpPr/>
          <p:nvPr/>
        </p:nvSpPr>
        <p:spPr>
          <a:xfrm>
            <a:off x="5999040" y="5430960"/>
            <a:ext cx="4023000" cy="1810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i="1" lang="en-US" sz="600" spc="-1" strike="noStrike">
                <a:latin typeface="Arial"/>
              </a:rPr>
              <a:t>Source: https://docs.qgis.org/testing/en/docs/gentle_gis_introduction/spatial_analysis_interpolation.html</a:t>
            </a:r>
            <a:endParaRPr b="0" lang="en-US" sz="600" spc="-1" strike="noStrike">
              <a:latin typeface="Arial"/>
            </a:endParaRPr>
          </a:p>
        </p:txBody>
      </p:sp>
    </p:spTree>
  </p:cSld>
  <mc:AlternateContent>
    <mc:Choice Requires="p14">
      <p:transition spd="slow" p14:dur="2000"/>
    </mc:Choice>
    <mc:Fallback>
      <p:transition spd="slow"/>
    </mc:Fallback>
  </mc:AlternateContent>
  <p:timing>
    <p:tnLst>
      <p:par>
        <p:cTn id="71" dur="indefinite" restart="never" nodeType="tmRoot">
          <p:childTnLst>
            <p:seq>
              <p:cTn id="72" dur="indefinite" nodeType="mainSeq"/>
              <p:prevCondLst>
                <p:cond delay="0" evt="onPrev">
                  <p:tgtEl>
                    <p:sldTgt/>
                  </p:tgtEl>
                </p:cond>
              </p:prevCondLst>
              <p:nextCondLst>
                <p:cond delay="0" evt="onNext">
                  <p:tgtEl>
                    <p:sldTgt/>
                  </p:tgtEl>
                </p:cond>
              </p:nextCondLst>
            </p:seq>
          </p:childTnLst>
        </p:cTn>
      </p:par>
    </p:tnLst>
  </p:timing>
</p:sld>
</file>

<file path=ppt/slides/slide3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78"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Spatial Interpolation</a:t>
            </a:r>
            <a:endParaRPr b="0" lang="en-US" sz="4400" spc="-1" strike="noStrike">
              <a:latin typeface="Arial"/>
            </a:endParaRPr>
          </a:p>
        </p:txBody>
      </p:sp>
      <p:sp>
        <p:nvSpPr>
          <p:cNvPr id="179" name="CustomShape 2"/>
          <p:cNvSpPr/>
          <p:nvPr/>
        </p:nvSpPr>
        <p:spPr>
          <a:xfrm>
            <a:off x="504000" y="1326600"/>
            <a:ext cx="9071280" cy="1599120"/>
          </a:xfrm>
          <a:prstGeom prst="rect">
            <a:avLst/>
          </a:prstGeom>
          <a:noFill/>
          <a:ln>
            <a:noFill/>
          </a:ln>
        </p:spPr>
        <p:style>
          <a:lnRef idx="0"/>
          <a:fillRef idx="0"/>
          <a:effectRef idx="0"/>
          <a:fontRef idx="minor"/>
        </p:style>
        <p:txBody>
          <a:bodyPr lIns="0" rIns="0" tIns="0" bIns="0">
            <a:normAutofit fontScale="18000"/>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Inverse Distance Weighting (IDW):</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Assumption: each input point has a local influence that diminishes with distance</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The closer points to the processing cell have greater weights than points further away.</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Weighting coefficient: assign to the sample points, it controls how the weighting influence will drop off as the distance from unknown point increases. The closer sample points to the unknown points have more influence to determine the value of unknown point.</a:t>
            </a:r>
            <a:endParaRPr b="0" lang="en-US" sz="2800" spc="-1" strike="noStrike">
              <a:latin typeface="Arial"/>
            </a:endParaRPr>
          </a:p>
        </p:txBody>
      </p:sp>
      <p:pic>
        <p:nvPicPr>
          <p:cNvPr id="180" name="" descr=""/>
          <p:cNvPicPr/>
          <p:nvPr/>
        </p:nvPicPr>
        <p:blipFill>
          <a:blip r:embed="rId1"/>
          <a:stretch/>
        </p:blipFill>
        <p:spPr>
          <a:xfrm>
            <a:off x="2064240" y="3139200"/>
            <a:ext cx="5651280" cy="2247120"/>
          </a:xfrm>
          <a:prstGeom prst="rect">
            <a:avLst/>
          </a:prstGeom>
          <a:ln>
            <a:noFill/>
          </a:ln>
        </p:spPr>
      </p:pic>
      <p:sp>
        <p:nvSpPr>
          <p:cNvPr id="181" name="CustomShape 3"/>
          <p:cNvSpPr/>
          <p:nvPr/>
        </p:nvSpPr>
        <p:spPr>
          <a:xfrm>
            <a:off x="5999040" y="5431320"/>
            <a:ext cx="4023000" cy="1810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i="1" lang="en-US" sz="600" spc="-1" strike="noStrike">
                <a:latin typeface="Arial"/>
              </a:rPr>
              <a:t>Source: https://docs.qgis.org/testing/en/docs/gentle_gis_introduction/spatial_analysis_interpolation.html</a:t>
            </a:r>
            <a:endParaRPr b="0" lang="en-US" sz="600" spc="-1" strike="noStrike">
              <a:latin typeface="Arial"/>
            </a:endParaRPr>
          </a:p>
        </p:txBody>
      </p:sp>
    </p:spTree>
  </p:cSld>
  <mc:AlternateContent>
    <mc:Choice Requires="p14">
      <p:transition spd="slow" p14:dur="2000"/>
    </mc:Choice>
    <mc:Fallback>
      <p:transition spd="slow"/>
    </mc:Fallback>
  </mc:AlternateContent>
  <p:timing>
    <p:tnLst>
      <p:par>
        <p:cTn id="73" dur="indefinite" restart="never" nodeType="tmRoot">
          <p:childTnLst>
            <p:seq>
              <p:cTn id="74" dur="indefinite" nodeType="mainSeq"/>
              <p:prevCondLst>
                <p:cond delay="0" evt="onPrev">
                  <p:tgtEl>
                    <p:sldTgt/>
                  </p:tgtEl>
                </p:cond>
              </p:prevCondLst>
              <p:nextCondLst>
                <p:cond delay="0" evt="onNext">
                  <p:tgtEl>
                    <p:sldTgt/>
                  </p:tgtEl>
                </p:cond>
              </p:nextCondLst>
            </p:seq>
          </p:childTnLst>
        </p:cTn>
      </p:par>
    </p:tnLst>
  </p:timing>
</p:sld>
</file>

<file path=ppt/slides/slide3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2" name="CustomShape 1"/>
          <p:cNvSpPr/>
          <p:nvPr/>
        </p:nvSpPr>
        <p:spPr>
          <a:xfrm>
            <a:off x="504000" y="226080"/>
            <a:ext cx="9071280" cy="946080"/>
          </a:xfrm>
          <a:prstGeom prst="rect">
            <a:avLst/>
          </a:prstGeom>
          <a:noFill/>
          <a:ln>
            <a:noFill/>
          </a:ln>
        </p:spPr>
        <p:style>
          <a:lnRef idx="0"/>
          <a:fillRef idx="0"/>
          <a:effectRef idx="0"/>
          <a:fontRef idx="minor"/>
        </p:style>
      </p:sp>
      <p:sp>
        <p:nvSpPr>
          <p:cNvPr id="183" name="CustomShape 2"/>
          <p:cNvSpPr/>
          <p:nvPr/>
        </p:nvSpPr>
        <p:spPr>
          <a:xfrm>
            <a:off x="504000" y="1326600"/>
            <a:ext cx="9071280" cy="3287880"/>
          </a:xfrm>
          <a:prstGeom prst="rect">
            <a:avLst/>
          </a:prstGeom>
          <a:noFill/>
          <a:ln>
            <a:noFill/>
          </a:ln>
        </p:spPr>
        <p:style>
          <a:lnRef idx="0"/>
          <a:fillRef idx="0"/>
          <a:effectRef idx="0"/>
          <a:fontRef idx="minor"/>
        </p:style>
      </p:sp>
      <p:pic>
        <p:nvPicPr>
          <p:cNvPr id="184" name="" descr=""/>
          <p:cNvPicPr/>
          <p:nvPr/>
        </p:nvPicPr>
        <p:blipFill>
          <a:blip r:embed="rId1"/>
          <a:stretch/>
        </p:blipFill>
        <p:spPr>
          <a:xfrm>
            <a:off x="31320" y="1704240"/>
            <a:ext cx="10079280" cy="2292840"/>
          </a:xfrm>
          <a:prstGeom prst="rect">
            <a:avLst/>
          </a:prstGeom>
          <a:ln>
            <a:noFill/>
          </a:ln>
        </p:spPr>
      </p:pic>
    </p:spTree>
  </p:cSld>
  <mc:AlternateContent>
    <mc:Choice Requires="p14">
      <p:transition spd="slow" p14:dur="2000"/>
    </mc:Choice>
    <mc:Fallback>
      <p:transition spd="slow"/>
    </mc:Fallback>
  </mc:AlternateContent>
  <p:timing>
    <p:tnLst>
      <p:par>
        <p:cTn id="75" dur="indefinite" restart="never" nodeType="tmRoot">
          <p:childTnLst>
            <p:seq>
              <p:cTn id="76" dur="indefinite" nodeType="mainSeq"/>
              <p:prevCondLst>
                <p:cond delay="0" evt="onPrev">
                  <p:tgtEl>
                    <p:sldTgt/>
                  </p:tgtEl>
                </p:cond>
              </p:prevCondLst>
              <p:nextCondLst>
                <p:cond delay="0" evt="onNext">
                  <p:tgtEl>
                    <p:sldTgt/>
                  </p:tgtEl>
                </p:cond>
              </p:nextCondLst>
            </p:seq>
          </p:childTnLst>
        </p:cTn>
      </p:par>
    </p:tnLst>
  </p:timing>
</p:sld>
</file>

<file path=ppt/slides/slide3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5"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Spatial Interpolation</a:t>
            </a:r>
            <a:endParaRPr b="0" lang="en-US" sz="4400" spc="-1" strike="noStrike">
              <a:latin typeface="Arial"/>
            </a:endParaRPr>
          </a:p>
        </p:txBody>
      </p:sp>
      <p:sp>
        <p:nvSpPr>
          <p:cNvPr id="186" name="CustomShape 2"/>
          <p:cNvSpPr/>
          <p:nvPr/>
        </p:nvSpPr>
        <p:spPr>
          <a:xfrm>
            <a:off x="504000" y="1326600"/>
            <a:ext cx="9071280" cy="1233360"/>
          </a:xfrm>
          <a:prstGeom prst="rect">
            <a:avLst/>
          </a:prstGeom>
          <a:noFill/>
          <a:ln>
            <a:noFill/>
          </a:ln>
        </p:spPr>
        <p:style>
          <a:lnRef idx="0"/>
          <a:fillRef idx="0"/>
          <a:effectRef idx="0"/>
          <a:fontRef idx="minor"/>
        </p:style>
        <p:txBody>
          <a:bodyPr lIns="0" rIns="0" tIns="0" bIns="0">
            <a:normAutofit fontScale="37000"/>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Triangulated Irregular Network (TIN)</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Used for high precision modeling of small areas, such as Digital elevation model (DEM)</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TIN results can have a higher resolution in areas where a surface is highly variable.</a:t>
            </a:r>
            <a:endParaRPr b="0" lang="en-US" sz="2800" spc="-1" strike="noStrike">
              <a:latin typeface="Arial"/>
            </a:endParaRPr>
          </a:p>
        </p:txBody>
      </p:sp>
      <p:pic>
        <p:nvPicPr>
          <p:cNvPr id="187" name="" descr=""/>
          <p:cNvPicPr/>
          <p:nvPr/>
        </p:nvPicPr>
        <p:blipFill>
          <a:blip r:embed="rId1"/>
          <a:stretch/>
        </p:blipFill>
        <p:spPr>
          <a:xfrm>
            <a:off x="1809360" y="3039840"/>
            <a:ext cx="5211720" cy="1819440"/>
          </a:xfrm>
          <a:prstGeom prst="rect">
            <a:avLst/>
          </a:prstGeom>
          <a:ln>
            <a:noFill/>
          </a:ln>
        </p:spPr>
      </p:pic>
      <p:sp>
        <p:nvSpPr>
          <p:cNvPr id="188" name="CustomShape 3"/>
          <p:cNvSpPr/>
          <p:nvPr/>
        </p:nvSpPr>
        <p:spPr>
          <a:xfrm>
            <a:off x="5999040" y="5431320"/>
            <a:ext cx="4023000" cy="181080"/>
          </a:xfrm>
          <a:prstGeom prst="rect">
            <a:avLst/>
          </a:prstGeom>
          <a:noFill/>
          <a:ln>
            <a:noFill/>
          </a:ln>
        </p:spPr>
        <p:style>
          <a:lnRef idx="0"/>
          <a:fillRef idx="0"/>
          <a:effectRef idx="0"/>
          <a:fontRef idx="minor"/>
        </p:style>
        <p:txBody>
          <a:bodyPr lIns="90000" rIns="90000" tIns="45000" bIns="45000">
            <a:spAutoFit/>
          </a:bodyPr>
          <a:p>
            <a:pPr>
              <a:lnSpc>
                <a:spcPct val="100000"/>
              </a:lnSpc>
            </a:pPr>
            <a:r>
              <a:rPr b="0" i="1" lang="en-US" sz="600" spc="-1" strike="noStrike">
                <a:latin typeface="Arial"/>
              </a:rPr>
              <a:t>Source: https://docs.qgis.org/testing/en/docs/gentle_gis_introduction/spatial_analysis_interpolation.html</a:t>
            </a:r>
            <a:endParaRPr b="0" lang="en-US" sz="600" spc="-1" strike="noStrike">
              <a:latin typeface="Arial"/>
            </a:endParaRPr>
          </a:p>
        </p:txBody>
      </p:sp>
    </p:spTree>
  </p:cSld>
  <mc:AlternateContent>
    <mc:Choice Requires="p14">
      <p:transition spd="slow" p14:dur="2000"/>
    </mc:Choice>
    <mc:Fallback>
      <p:transition spd="slow"/>
    </mc:Fallback>
  </mc:AlternateContent>
  <p:timing>
    <p:tnLst>
      <p:par>
        <p:cTn id="77" dur="indefinite" restart="never" nodeType="tmRoot">
          <p:childTnLst>
            <p:seq>
              <p:cTn id="78" dur="indefinite" nodeType="mainSeq"/>
              <p:prevCondLst>
                <p:cond delay="0" evt="onPrev">
                  <p:tgtEl>
                    <p:sldTgt/>
                  </p:tgtEl>
                </p:cond>
              </p:prevCondLst>
              <p:nextCondLst>
                <p:cond delay="0" evt="onNext">
                  <p:tgtEl>
                    <p:sldTgt/>
                  </p:tgtEl>
                </p:cond>
              </p:nextCondLst>
            </p:seq>
          </p:childTnLst>
        </p:cTn>
      </p:par>
    </p:tnLst>
  </p:timing>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1"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Spatial Data</a:t>
            </a:r>
            <a:endParaRPr b="0" lang="en-US" sz="4400" spc="-1" strike="noStrike">
              <a:latin typeface="Arial"/>
            </a:endParaRPr>
          </a:p>
        </p:txBody>
      </p:sp>
      <p:sp>
        <p:nvSpPr>
          <p:cNvPr id="82" name="CustomShape 2"/>
          <p:cNvSpPr/>
          <p:nvPr/>
        </p:nvSpPr>
        <p:spPr>
          <a:xfrm>
            <a:off x="504000" y="1326600"/>
            <a:ext cx="9071280" cy="3287880"/>
          </a:xfrm>
          <a:prstGeom prst="rect">
            <a:avLst/>
          </a:prstGeom>
          <a:noFill/>
          <a:ln>
            <a:noFill/>
          </a:ln>
        </p:spPr>
        <p:style>
          <a:lnRef idx="0"/>
          <a:fillRef idx="0"/>
          <a:effectRef idx="0"/>
          <a:fontRef idx="minor"/>
        </p:style>
        <p:txBody>
          <a:bodyPr lIns="0" rIns="0" tIns="0" bIns="0">
            <a:normAutofit fontScale="66000"/>
          </a:bodyPr>
          <a:p>
            <a:pPr marL="432000" indent="-323640">
              <a:lnSpc>
                <a:spcPct val="100000"/>
              </a:lnSpc>
              <a:spcBef>
                <a:spcPts val="1417"/>
              </a:spcBef>
              <a:buClr>
                <a:srgbClr val="000000"/>
              </a:buClr>
              <a:buSzPct val="45000"/>
              <a:buFont typeface="Wingdings" charset="2"/>
              <a:buChar char=""/>
            </a:pPr>
            <a:r>
              <a:rPr b="1" lang="en-US" sz="3200" spc="-1" strike="noStrike">
                <a:latin typeface="Arial"/>
              </a:rPr>
              <a:t>Non-spatial data:</a:t>
            </a:r>
            <a:r>
              <a:rPr b="0" lang="en-US" sz="3200" spc="-1" strike="noStrike">
                <a:latin typeface="Arial"/>
              </a:rPr>
              <a:t> information describing a certain set of elements.</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Eg: when describing African countries, non-stpatial data might include population, average income, number of hospitals, etc.</a:t>
            </a:r>
            <a:endParaRPr b="0" lang="en-US" sz="2800" spc="-1" strike="noStrike">
              <a:latin typeface="Arial"/>
            </a:endParaRPr>
          </a:p>
          <a:p>
            <a:pPr marL="432000" indent="-323640">
              <a:lnSpc>
                <a:spcPct val="100000"/>
              </a:lnSpc>
              <a:spcBef>
                <a:spcPts val="1417"/>
              </a:spcBef>
              <a:buClr>
                <a:srgbClr val="000000"/>
              </a:buClr>
              <a:buSzPct val="45000"/>
              <a:buFont typeface="Wingdings" charset="2"/>
              <a:buChar char=""/>
            </a:pPr>
            <a:r>
              <a:rPr b="1" lang="en-US" sz="3200" spc="-1" strike="noStrike">
                <a:latin typeface="Arial"/>
              </a:rPr>
              <a:t>Spatial Data:</a:t>
            </a:r>
            <a:r>
              <a:rPr b="0" lang="en-US" sz="3200" spc="-1" strike="noStrike">
                <a:latin typeface="Arial"/>
              </a:rPr>
              <a:t> adding new dimension to non-spatial data by specifying geographic location.</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Eg: above non-spatial info plus geographic location, and extent of each country</a:t>
            </a:r>
            <a:endParaRPr b="0" lang="en-US" sz="2800" spc="-1" strike="noStrike">
              <a:latin typeface="Arial"/>
            </a:endParaRPr>
          </a:p>
        </p:txBody>
      </p:sp>
    </p:spTree>
  </p:cSld>
  <mc:AlternateContent>
    <mc:Choice Requires="p14">
      <p:transition spd="slow" p14:dur="2000"/>
    </mc:Choice>
    <mc:Fallback>
      <p:transition spd="slow"/>
    </mc:Fallback>
  </mc:AlternateContent>
  <p:timing>
    <p:tnLst>
      <p:par>
        <p:cTn id="7" dur="indefinite" restart="never" nodeType="tmRoot">
          <p:childTnLst>
            <p:seq>
              <p:cTn id="8" dur="indefinite" nodeType="mainSeq"/>
              <p:prevCondLst>
                <p:cond delay="0" evt="onPrev">
                  <p:tgtEl>
                    <p:sldTgt/>
                  </p:tgtEl>
                </p:cond>
              </p:prevCondLst>
              <p:nextCondLst>
                <p:cond delay="0" evt="onNext">
                  <p:tgtEl>
                    <p:sldTgt/>
                  </p:tgtEl>
                </p:cond>
              </p:nextCondLst>
            </p:seq>
          </p:childTnLst>
        </p:cTn>
      </p:par>
    </p:tnLst>
  </p:timing>
</p:sld>
</file>

<file path=ppt/slides/slide40.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89" name="CustomShape 1"/>
          <p:cNvSpPr/>
          <p:nvPr/>
        </p:nvSpPr>
        <p:spPr>
          <a:xfrm>
            <a:off x="504000" y="226080"/>
            <a:ext cx="9071280" cy="946080"/>
          </a:xfrm>
          <a:prstGeom prst="rect">
            <a:avLst/>
          </a:prstGeom>
          <a:noFill/>
          <a:ln>
            <a:noFill/>
          </a:ln>
        </p:spPr>
        <p:style>
          <a:lnRef idx="0"/>
          <a:fillRef idx="0"/>
          <a:effectRef idx="0"/>
          <a:fontRef idx="minor"/>
        </p:style>
      </p:sp>
      <p:sp>
        <p:nvSpPr>
          <p:cNvPr id="190" name="CustomShape 2"/>
          <p:cNvSpPr/>
          <p:nvPr/>
        </p:nvSpPr>
        <p:spPr>
          <a:xfrm>
            <a:off x="504000" y="1326600"/>
            <a:ext cx="9071280" cy="3287880"/>
          </a:xfrm>
          <a:prstGeom prst="rect">
            <a:avLst/>
          </a:prstGeom>
          <a:noFill/>
          <a:ln>
            <a:noFill/>
          </a:ln>
        </p:spPr>
        <p:style>
          <a:lnRef idx="0"/>
          <a:fillRef idx="0"/>
          <a:effectRef idx="0"/>
          <a:fontRef idx="minor"/>
        </p:style>
      </p:sp>
      <p:pic>
        <p:nvPicPr>
          <p:cNvPr id="191" name="" descr=""/>
          <p:cNvPicPr/>
          <p:nvPr/>
        </p:nvPicPr>
        <p:blipFill>
          <a:blip r:embed="rId1"/>
          <a:stretch/>
        </p:blipFill>
        <p:spPr>
          <a:xfrm>
            <a:off x="852480" y="784440"/>
            <a:ext cx="8437320" cy="4132440"/>
          </a:xfrm>
          <a:prstGeom prst="rect">
            <a:avLst/>
          </a:prstGeom>
          <a:ln>
            <a:noFill/>
          </a:ln>
        </p:spPr>
      </p:pic>
    </p:spTree>
  </p:cSld>
  <mc:AlternateContent>
    <mc:Choice Requires="p14">
      <p:transition spd="slow" p14:dur="2000"/>
    </mc:Choice>
    <mc:Fallback>
      <p:transition spd="slow"/>
    </mc:Fallback>
  </mc:AlternateContent>
  <p:timing>
    <p:tnLst>
      <p:par>
        <p:cTn id="79" dur="indefinite" restart="never" nodeType="tmRoot">
          <p:childTnLst>
            <p:seq>
              <p:cTn id="80" dur="indefinite" nodeType="mainSeq"/>
              <p:prevCondLst>
                <p:cond delay="0" evt="onPrev">
                  <p:tgtEl>
                    <p:sldTgt/>
                  </p:tgtEl>
                </p:cond>
              </p:prevCondLst>
              <p:nextCondLst>
                <p:cond delay="0" evt="onNext">
                  <p:tgtEl>
                    <p:sldTgt/>
                  </p:tgtEl>
                </p:cond>
              </p:nextCondLst>
            </p:seq>
          </p:childTnLst>
        </p:cTn>
      </p:par>
    </p:tnLst>
  </p:timing>
</p:sld>
</file>

<file path=ppt/slides/slide4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2" name="CustomShape 1"/>
          <p:cNvSpPr/>
          <p:nvPr/>
        </p:nvSpPr>
        <p:spPr>
          <a:xfrm>
            <a:off x="504000" y="226080"/>
            <a:ext cx="9071280" cy="946080"/>
          </a:xfrm>
          <a:prstGeom prst="rect">
            <a:avLst/>
          </a:prstGeom>
          <a:noFill/>
          <a:ln>
            <a:noFill/>
          </a:ln>
        </p:spPr>
        <p:style>
          <a:lnRef idx="0"/>
          <a:fillRef idx="0"/>
          <a:effectRef idx="0"/>
          <a:fontRef idx="minor"/>
        </p:style>
      </p:sp>
      <p:sp>
        <p:nvSpPr>
          <p:cNvPr id="193" name="CustomShape 2"/>
          <p:cNvSpPr/>
          <p:nvPr/>
        </p:nvSpPr>
        <p:spPr>
          <a:xfrm>
            <a:off x="504000" y="1326600"/>
            <a:ext cx="9071280" cy="3287880"/>
          </a:xfrm>
          <a:prstGeom prst="rect">
            <a:avLst/>
          </a:prstGeom>
          <a:noFill/>
          <a:ln>
            <a:noFill/>
          </a:ln>
        </p:spPr>
        <p:style>
          <a:lnRef idx="0"/>
          <a:fillRef idx="0"/>
          <a:effectRef idx="0"/>
          <a:fontRef idx="minor"/>
        </p:style>
      </p:sp>
      <p:pic>
        <p:nvPicPr>
          <p:cNvPr id="194" name="" descr=""/>
          <p:cNvPicPr/>
          <p:nvPr/>
        </p:nvPicPr>
        <p:blipFill>
          <a:blip r:embed="rId1"/>
          <a:stretch/>
        </p:blipFill>
        <p:spPr>
          <a:xfrm>
            <a:off x="1911960" y="15840"/>
            <a:ext cx="6318360" cy="5669280"/>
          </a:xfrm>
          <a:prstGeom prst="rect">
            <a:avLst/>
          </a:prstGeom>
          <a:ln>
            <a:noFill/>
          </a:ln>
        </p:spPr>
      </p:pic>
    </p:spTree>
  </p:cSld>
  <mc:AlternateContent>
    <mc:Choice Requires="p14">
      <p:transition spd="slow" p14:dur="2000"/>
    </mc:Choice>
    <mc:Fallback>
      <p:transition spd="slow"/>
    </mc:Fallback>
  </mc:AlternateContent>
  <p:timing>
    <p:tnLst>
      <p:par>
        <p:cTn id="81" dur="indefinite" restart="never" nodeType="tmRoot">
          <p:childTnLst>
            <p:seq>
              <p:cTn id="82" dur="indefinite" nodeType="mainSeq"/>
              <p:prevCondLst>
                <p:cond delay="0" evt="onPrev">
                  <p:tgtEl>
                    <p:sldTgt/>
                  </p:tgtEl>
                </p:cond>
              </p:prevCondLst>
              <p:nextCondLst>
                <p:cond delay="0" evt="onNext">
                  <p:tgtEl>
                    <p:sldTgt/>
                  </p:tgtEl>
                </p:cond>
              </p:nextCondLst>
            </p:seq>
          </p:childTnLst>
        </p:cTn>
      </p:par>
    </p:tnLst>
  </p:timing>
</p:sld>
</file>

<file path=ppt/slides/slide4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5"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Density Analysis</a:t>
            </a:r>
            <a:endParaRPr b="0" lang="en-US" sz="4400" spc="-1" strike="noStrike">
              <a:latin typeface="Arial"/>
            </a:endParaRPr>
          </a:p>
        </p:txBody>
      </p:sp>
      <p:sp>
        <p:nvSpPr>
          <p:cNvPr id="196" name="CustomShape 2"/>
          <p:cNvSpPr/>
          <p:nvPr/>
        </p:nvSpPr>
        <p:spPr>
          <a:xfrm>
            <a:off x="504000" y="1326600"/>
            <a:ext cx="9071280" cy="3287880"/>
          </a:xfrm>
          <a:prstGeom prst="rect">
            <a:avLst/>
          </a:prstGeom>
          <a:noFill/>
          <a:ln>
            <a:noFill/>
          </a:ln>
        </p:spPr>
        <p:style>
          <a:lnRef idx="0"/>
          <a:fillRef idx="0"/>
          <a:effectRef idx="0"/>
          <a:fontRef idx="minor"/>
        </p:style>
        <p:txBody>
          <a:bodyPr lIns="0" rIns="0" tIns="0" bIns="0">
            <a:normAutofit/>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Kernel Density</a:t>
            </a:r>
            <a:endParaRPr b="0" lang="en-US" sz="32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rPr>
              <a:t>Calculate the density of features in a neighborhood around those features; </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ea typeface="Noto Sans CJK SC Regular"/>
              </a:rPr>
              <a:t>Eg: Identify hotspot of aid activities for different donors; crime density in cities; </a:t>
            </a:r>
            <a:endParaRPr b="0" lang="en-US" sz="2800" spc="-1" strike="noStrike">
              <a:latin typeface="Arial"/>
            </a:endParaRPr>
          </a:p>
          <a:p>
            <a:pPr lvl="1" marL="864000" indent="-323640">
              <a:lnSpc>
                <a:spcPct val="100000"/>
              </a:lnSpc>
              <a:spcBef>
                <a:spcPts val="1134"/>
              </a:spcBef>
              <a:buClr>
                <a:srgbClr val="000000"/>
              </a:buClr>
              <a:buSzPct val="75000"/>
              <a:buFont typeface="Symbol"/>
              <a:buChar char=""/>
            </a:pPr>
            <a:r>
              <a:rPr b="0" lang="en-US" sz="2800" spc="-1" strike="noStrike">
                <a:latin typeface="Arial"/>
                <a:ea typeface="Noto Sans CJK SC Regular"/>
              </a:rPr>
              <a:t>Estimating the GCF aid allocation under condition of spatial uncertainty.  </a:t>
            </a:r>
            <a:endParaRPr b="0" lang="en-US" sz="2800" spc="-1" strike="noStrike">
              <a:latin typeface="Arial"/>
            </a:endParaRPr>
          </a:p>
        </p:txBody>
      </p:sp>
    </p:spTree>
  </p:cSld>
  <mc:AlternateContent>
    <mc:Choice Requires="p14">
      <p:transition spd="slow" p14:dur="2000"/>
    </mc:Choice>
    <mc:Fallback>
      <p:transition spd="slow"/>
    </mc:Fallback>
  </mc:AlternateContent>
  <p:timing>
    <p:tnLst>
      <p:par>
        <p:cTn id="83" dur="indefinite" restart="never" nodeType="tmRoot">
          <p:childTnLst>
            <p:seq>
              <p:cTn id="84" dur="indefinite" nodeType="mainSeq"/>
              <p:prevCondLst>
                <p:cond delay="0" evt="onPrev">
                  <p:tgtEl>
                    <p:sldTgt/>
                  </p:tgtEl>
                </p:cond>
              </p:prevCondLst>
              <p:nextCondLst>
                <p:cond delay="0" evt="onNext">
                  <p:tgtEl>
                    <p:sldTgt/>
                  </p:tgtEl>
                </p:cond>
              </p:nextCondLst>
            </p:seq>
          </p:childTnLst>
        </p:cTn>
      </p:par>
    </p:tnLst>
  </p:timing>
</p:sld>
</file>

<file path=ppt/slides/slide4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97" name="CustomShape 1"/>
          <p:cNvSpPr/>
          <p:nvPr/>
        </p:nvSpPr>
        <p:spPr>
          <a:xfrm>
            <a:off x="504000" y="226080"/>
            <a:ext cx="9071280" cy="946080"/>
          </a:xfrm>
          <a:prstGeom prst="rect">
            <a:avLst/>
          </a:prstGeom>
          <a:noFill/>
          <a:ln>
            <a:noFill/>
          </a:ln>
        </p:spPr>
        <p:style>
          <a:lnRef idx="0"/>
          <a:fillRef idx="0"/>
          <a:effectRef idx="0"/>
          <a:fontRef idx="minor"/>
        </p:style>
      </p:sp>
      <p:sp>
        <p:nvSpPr>
          <p:cNvPr id="198" name="CustomShape 2"/>
          <p:cNvSpPr/>
          <p:nvPr/>
        </p:nvSpPr>
        <p:spPr>
          <a:xfrm>
            <a:off x="504000" y="1326600"/>
            <a:ext cx="9071280" cy="3287880"/>
          </a:xfrm>
          <a:prstGeom prst="rect">
            <a:avLst/>
          </a:prstGeom>
          <a:noFill/>
          <a:ln>
            <a:noFill/>
          </a:ln>
        </p:spPr>
        <p:style>
          <a:lnRef idx="0"/>
          <a:fillRef idx="0"/>
          <a:effectRef idx="0"/>
          <a:fontRef idx="minor"/>
        </p:style>
      </p:sp>
      <p:pic>
        <p:nvPicPr>
          <p:cNvPr id="199" name="" descr=""/>
          <p:cNvPicPr/>
          <p:nvPr/>
        </p:nvPicPr>
        <p:blipFill>
          <a:blip r:embed="rId1"/>
          <a:stretch/>
        </p:blipFill>
        <p:spPr>
          <a:xfrm>
            <a:off x="31320" y="381960"/>
            <a:ext cx="10079280" cy="4937040"/>
          </a:xfrm>
          <a:prstGeom prst="rect">
            <a:avLst/>
          </a:prstGeom>
          <a:ln>
            <a:noFill/>
          </a:ln>
        </p:spPr>
      </p:pic>
    </p:spTree>
  </p:cSld>
  <mc:AlternateContent>
    <mc:Choice Requires="p14">
      <p:transition spd="slow" p14:dur="2000"/>
    </mc:Choice>
    <mc:Fallback>
      <p:transition spd="slow"/>
    </mc:Fallback>
  </mc:AlternateContent>
  <p:timing>
    <p:tnLst>
      <p:par>
        <p:cTn id="85" dur="indefinite" restart="never" nodeType="tmRoot">
          <p:childTnLst>
            <p:seq>
              <p:cTn id="86" dur="indefinite" nodeType="mainSeq"/>
              <p:prevCondLst>
                <p:cond delay="0" evt="onPrev">
                  <p:tgtEl>
                    <p:sldTgt/>
                  </p:tgtEl>
                </p:cond>
              </p:prevCondLst>
              <p:nextCondLst>
                <p:cond delay="0" evt="onNext">
                  <p:tgtEl>
                    <p:sldTgt/>
                  </p:tgtEl>
                </p:cond>
              </p:nextCondLst>
            </p:seq>
          </p:childTnLst>
        </p:cTn>
      </p:par>
    </p:tnLst>
  </p:timing>
</p:sld>
</file>

<file path=ppt/slides/slide4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0" name="CustomShape 1"/>
          <p:cNvSpPr/>
          <p:nvPr/>
        </p:nvSpPr>
        <p:spPr>
          <a:xfrm>
            <a:off x="504000" y="1956600"/>
            <a:ext cx="9071280" cy="134136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ea typeface="Noto Sans CJK SC Regular"/>
              </a:rPr>
              <a:t>Day 8, Jan 25</a:t>
            </a:r>
            <a:br/>
            <a:endParaRPr b="0" lang="en-US" sz="4400" spc="-1" strike="noStrike">
              <a:latin typeface="Arial"/>
            </a:endParaRPr>
          </a:p>
        </p:txBody>
      </p:sp>
      <p:pic>
        <p:nvPicPr>
          <p:cNvPr id="201" name="" descr=""/>
          <p:cNvPicPr/>
          <p:nvPr/>
        </p:nvPicPr>
        <p:blipFill>
          <a:blip r:embed="rId1"/>
          <a:stretch/>
        </p:blipFill>
        <p:spPr>
          <a:xfrm>
            <a:off x="1665720" y="264600"/>
            <a:ext cx="6810480" cy="5171760"/>
          </a:xfrm>
          <a:prstGeom prst="rect">
            <a:avLst/>
          </a:prstGeom>
          <a:ln>
            <a:noFill/>
          </a:ln>
        </p:spPr>
      </p:pic>
    </p:spTree>
  </p:cSld>
  <mc:AlternateContent>
    <mc:Choice Requires="p14">
      <p:transition spd="slow" p14:dur="2000"/>
    </mc:Choice>
    <mc:Fallback>
      <p:transition spd="slow"/>
    </mc:Fallback>
  </mc:AlternateContent>
  <p:timing>
    <p:tnLst>
      <p:par>
        <p:cTn id="87" dur="indefinite" restart="never" nodeType="tmRoot">
          <p:childTnLst>
            <p:seq>
              <p:cTn id="88" dur="indefinite" nodeType="mainSeq"/>
              <p:prevCondLst>
                <p:cond delay="0" evt="onPrev">
                  <p:tgtEl>
                    <p:sldTgt/>
                  </p:tgtEl>
                </p:cond>
              </p:prevCondLst>
              <p:nextCondLst>
                <p:cond delay="0" evt="onNext">
                  <p:tgtEl>
                    <p:sldTgt/>
                  </p:tgtEl>
                </p:cond>
              </p:nextCondLst>
            </p:seq>
          </p:childTnLst>
        </p:cTn>
      </p:par>
    </p:tnLst>
  </p:timing>
</p:sld>
</file>

<file path=ppt/slides/slide4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2" name="CustomShape 1"/>
          <p:cNvSpPr/>
          <p:nvPr/>
        </p:nvSpPr>
        <p:spPr>
          <a:xfrm>
            <a:off x="504000" y="226080"/>
            <a:ext cx="9071280" cy="946080"/>
          </a:xfrm>
          <a:prstGeom prst="rect">
            <a:avLst/>
          </a:prstGeom>
          <a:noFill/>
          <a:ln>
            <a:noFill/>
          </a:ln>
        </p:spPr>
        <p:style>
          <a:lnRef idx="0"/>
          <a:fillRef idx="0"/>
          <a:effectRef idx="0"/>
          <a:fontRef idx="minor"/>
        </p:style>
      </p:sp>
      <p:sp>
        <p:nvSpPr>
          <p:cNvPr id="203" name="CustomShape 2"/>
          <p:cNvSpPr/>
          <p:nvPr/>
        </p:nvSpPr>
        <p:spPr>
          <a:xfrm>
            <a:off x="504000" y="1326600"/>
            <a:ext cx="9071280" cy="3287880"/>
          </a:xfrm>
          <a:prstGeom prst="rect">
            <a:avLst/>
          </a:prstGeom>
          <a:noFill/>
          <a:ln>
            <a:noFill/>
          </a:ln>
        </p:spPr>
        <p:style>
          <a:lnRef idx="0"/>
          <a:fillRef idx="0"/>
          <a:effectRef idx="0"/>
          <a:fontRef idx="minor"/>
        </p:style>
      </p:sp>
      <p:pic>
        <p:nvPicPr>
          <p:cNvPr id="204" name="" descr=""/>
          <p:cNvPicPr/>
          <p:nvPr/>
        </p:nvPicPr>
        <p:blipFill>
          <a:blip r:embed="rId1"/>
          <a:stretch/>
        </p:blipFill>
        <p:spPr>
          <a:xfrm>
            <a:off x="739800" y="15840"/>
            <a:ext cx="8662680" cy="5669280"/>
          </a:xfrm>
          <a:prstGeom prst="rect">
            <a:avLst/>
          </a:prstGeom>
          <a:ln>
            <a:noFill/>
          </a:ln>
        </p:spPr>
      </p:pic>
    </p:spTree>
  </p:cSld>
  <mc:AlternateContent>
    <mc:Choice Requires="p14">
      <p:transition spd="slow" p14:dur="2000"/>
    </mc:Choice>
    <mc:Fallback>
      <p:transition spd="slow"/>
    </mc:Fallback>
  </mc:AlternateContent>
  <p:timing>
    <p:tnLst>
      <p:par>
        <p:cTn id="89" dur="indefinite" restart="never" nodeType="tmRoot">
          <p:childTnLst>
            <p:seq>
              <p:cTn id="90" dur="indefinite" nodeType="mainSeq"/>
              <p:prevCondLst>
                <p:cond delay="0" evt="onPrev">
                  <p:tgtEl>
                    <p:sldTgt/>
                  </p:tgtEl>
                </p:cond>
              </p:prevCondLst>
              <p:nextCondLst>
                <p:cond delay="0" evt="onNext">
                  <p:tgtEl>
                    <p:sldTgt/>
                  </p:tgtEl>
                </p:cond>
              </p:nextCondLst>
            </p:seq>
          </p:childTnLst>
        </p:cTn>
      </p:par>
    </p:tnLst>
  </p:timing>
</p:sld>
</file>

<file path=ppt/slides/slide4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205" name="CustomShape 1"/>
          <p:cNvSpPr/>
          <p:nvPr/>
        </p:nvSpPr>
        <p:spPr>
          <a:xfrm>
            <a:off x="504000" y="226080"/>
            <a:ext cx="9071280" cy="946080"/>
          </a:xfrm>
          <a:prstGeom prst="rect">
            <a:avLst/>
          </a:prstGeom>
          <a:noFill/>
          <a:ln>
            <a:noFill/>
          </a:ln>
        </p:spPr>
        <p:style>
          <a:lnRef idx="0"/>
          <a:fillRef idx="0"/>
          <a:effectRef idx="0"/>
          <a:fontRef idx="minor"/>
        </p:style>
      </p:sp>
      <p:sp>
        <p:nvSpPr>
          <p:cNvPr id="206" name="CustomShape 2"/>
          <p:cNvSpPr/>
          <p:nvPr/>
        </p:nvSpPr>
        <p:spPr>
          <a:xfrm>
            <a:off x="504000" y="1326600"/>
            <a:ext cx="9071280" cy="3287880"/>
          </a:xfrm>
          <a:prstGeom prst="rect">
            <a:avLst/>
          </a:prstGeom>
          <a:noFill/>
          <a:ln>
            <a:noFill/>
          </a:ln>
        </p:spPr>
        <p:style>
          <a:lnRef idx="0"/>
          <a:fillRef idx="0"/>
          <a:effectRef idx="0"/>
          <a:fontRef idx="minor"/>
        </p:style>
      </p:sp>
      <p:pic>
        <p:nvPicPr>
          <p:cNvPr id="207" name="" descr=""/>
          <p:cNvPicPr/>
          <p:nvPr/>
        </p:nvPicPr>
        <p:blipFill>
          <a:blip r:embed="rId1"/>
          <a:stretch/>
        </p:blipFill>
        <p:spPr>
          <a:xfrm>
            <a:off x="2679840" y="15840"/>
            <a:ext cx="4782600" cy="5669280"/>
          </a:xfrm>
          <a:prstGeom prst="rect">
            <a:avLst/>
          </a:prstGeom>
          <a:ln>
            <a:noFill/>
          </a:ln>
        </p:spPr>
      </p:pic>
    </p:spTree>
  </p:cSld>
  <mc:AlternateContent>
    <mc:Choice Requires="p14">
      <p:transition spd="slow" p14:dur="2000"/>
    </mc:Choice>
    <mc:Fallback>
      <p:transition spd="slow"/>
    </mc:Fallback>
  </mc:AlternateContent>
  <p:timing>
    <p:tnLst>
      <p:par>
        <p:cTn id="91" dur="indefinite" restart="never" nodeType="tmRoot">
          <p:childTnLst>
            <p:seq>
              <p:cTn id="92" dur="indefinite" nodeType="mainSeq"/>
              <p:prevCondLst>
                <p:cond delay="0" evt="onPrev">
                  <p:tgtEl>
                    <p:sldTgt/>
                  </p:tgtEl>
                </p:cond>
              </p:prevCondLst>
              <p:nextCondLst>
                <p:cond delay="0" evt="onNext">
                  <p:tgtEl>
                    <p:sldTgt/>
                  </p:tgtEl>
                </p:cond>
              </p:nextCondLst>
            </p:seq>
          </p:childTnLst>
        </p:cTn>
      </p:par>
    </p:tnLst>
  </p:timing>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83" name="" descr=""/>
          <p:cNvPicPr/>
          <p:nvPr/>
        </p:nvPicPr>
        <p:blipFill>
          <a:blip r:embed="rId1"/>
          <a:stretch/>
        </p:blipFill>
        <p:spPr>
          <a:xfrm>
            <a:off x="3972240" y="1301760"/>
            <a:ext cx="5676120" cy="3866400"/>
          </a:xfrm>
          <a:prstGeom prst="rect">
            <a:avLst/>
          </a:prstGeom>
          <a:ln>
            <a:noFill/>
          </a:ln>
        </p:spPr>
      </p:pic>
      <p:sp>
        <p:nvSpPr>
          <p:cNvPr id="84" name="CustomShape 1"/>
          <p:cNvSpPr/>
          <p:nvPr/>
        </p:nvSpPr>
        <p:spPr>
          <a:xfrm>
            <a:off x="504000" y="1820160"/>
            <a:ext cx="4616280" cy="1980000"/>
          </a:xfrm>
          <a:prstGeom prst="rect">
            <a:avLst/>
          </a:prstGeom>
          <a:noFill/>
          <a:ln>
            <a:noFill/>
          </a:ln>
        </p:spPr>
        <p:style>
          <a:lnRef idx="0"/>
          <a:fillRef idx="0"/>
          <a:effectRef idx="0"/>
          <a:fontRef idx="minor"/>
        </p:style>
        <p:txBody>
          <a:bodyPr lIns="0" rIns="0" tIns="0" bIns="0" anchor="ctr">
            <a:spAutoFit/>
          </a:bodyPr>
          <a:p>
            <a:pPr>
              <a:lnSpc>
                <a:spcPct val="100000"/>
              </a:lnSpc>
            </a:pPr>
            <a:r>
              <a:rPr b="0" lang="en-US" sz="1400" spc="-1" strike="noStrike">
                <a:latin typeface="Arial"/>
              </a:rPr>
              <a:t>Spatial data refer to the real-world geographic objects of interest, such as streets, buildings, lakes, and countries, and their respective locations.</a:t>
            </a:r>
            <a:br/>
            <a:br/>
            <a:r>
              <a:rPr b="0" lang="en-US" sz="1400" spc="-1" strike="noStrike">
                <a:latin typeface="Arial"/>
              </a:rPr>
              <a:t>GIS software keeps track of both the spatial and attribute data and permits us to link the two types of data together to create information and facilitate analysis. </a:t>
            </a:r>
            <a:br/>
            <a:br/>
            <a:endParaRPr b="0" lang="en-US" sz="1400" spc="-1" strike="noStrike">
              <a:latin typeface="Arial"/>
            </a:endParaRPr>
          </a:p>
        </p:txBody>
      </p:sp>
      <p:sp>
        <p:nvSpPr>
          <p:cNvPr id="85" name="CustomShape 2"/>
          <p:cNvSpPr/>
          <p:nvPr/>
        </p:nvSpPr>
        <p:spPr>
          <a:xfrm>
            <a:off x="6126480" y="5417280"/>
            <a:ext cx="3931560" cy="164160"/>
          </a:xfrm>
          <a:prstGeom prst="rect">
            <a:avLst/>
          </a:prstGeom>
          <a:noFill/>
          <a:ln>
            <a:noFill/>
          </a:ln>
        </p:spPr>
        <p:style>
          <a:lnRef idx="0"/>
          <a:fillRef idx="0"/>
          <a:effectRef idx="0"/>
          <a:fontRef idx="minor"/>
        </p:style>
        <p:txBody>
          <a:bodyPr lIns="90000" rIns="90000" tIns="45000" bIns="45000">
            <a:spAutoFit/>
          </a:bodyPr>
          <a:p>
            <a:pPr>
              <a:lnSpc>
                <a:spcPct val="100000"/>
              </a:lnSpc>
            </a:pPr>
            <a:r>
              <a:rPr b="0" i="1" lang="en-US" sz="490" spc="-1" strike="noStrike">
                <a:latin typeface="Arial"/>
              </a:rPr>
              <a:t>Source: https://saylordotorg.github.io/text_essentials-of-geographic-information-systems/s11-02-multiple-layer-analysis.html</a:t>
            </a:r>
            <a:endParaRPr b="0" lang="en-US" sz="490" spc="-1" strike="noStrike">
              <a:latin typeface="Arial"/>
            </a:endParaRPr>
          </a:p>
        </p:txBody>
      </p:sp>
    </p:spTree>
  </p:cSld>
  <mc:AlternateContent>
    <mc:Choice Requires="p14">
      <p:transition spd="slow" p14:dur="2000"/>
    </mc:Choice>
    <mc:Fallback>
      <p:transition spd="slow"/>
    </mc:Fallback>
  </mc:AlternateContent>
  <p:timing>
    <p:tnLst>
      <p:par>
        <p:cTn id="9" dur="indefinite" restart="never" nodeType="tmRoot">
          <p:childTnLst>
            <p:seq>
              <p:cTn id="10" dur="indefinite" nodeType="mainSeq"/>
              <p:prevCondLst>
                <p:cond delay="0" evt="onPrev">
                  <p:tgtEl>
                    <p:sldTgt/>
                  </p:tgtEl>
                </p:cond>
              </p:prevCondLst>
              <p:nextCondLst>
                <p:cond delay="0" evt="onNext">
                  <p:tgtEl>
                    <p:sldTgt/>
                  </p:tgtEl>
                </p:cond>
              </p:nextCondLst>
            </p:seq>
          </p:childTnLst>
        </p:cTn>
      </p:par>
    </p:tnLst>
  </p:timing>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6"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Spatial Data</a:t>
            </a:r>
            <a:endParaRPr b="0" lang="en-US" sz="4400" spc="-1" strike="noStrike">
              <a:latin typeface="Arial"/>
            </a:endParaRPr>
          </a:p>
        </p:txBody>
      </p:sp>
      <p:sp>
        <p:nvSpPr>
          <p:cNvPr id="87" name="CustomShape 2"/>
          <p:cNvSpPr/>
          <p:nvPr/>
        </p:nvSpPr>
        <p:spPr>
          <a:xfrm>
            <a:off x="504360" y="1326600"/>
            <a:ext cx="9071280" cy="4068000"/>
          </a:xfrm>
          <a:prstGeom prst="rect">
            <a:avLst/>
          </a:prstGeom>
          <a:noFill/>
          <a:ln>
            <a:noFill/>
          </a:ln>
        </p:spPr>
        <p:style>
          <a:lnRef idx="0"/>
          <a:fillRef idx="0"/>
          <a:effectRef idx="0"/>
          <a:fontRef idx="minor"/>
        </p:style>
        <p:txBody>
          <a:bodyPr lIns="0" rIns="0" tIns="0" bIns="0">
            <a:normAutofit/>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 Vector</a:t>
            </a:r>
            <a:endParaRPr b="0" lang="en-US" sz="32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2400" spc="-1" strike="noStrike">
                <a:latin typeface="Arial"/>
              </a:rPr>
              <a:t>Points</a:t>
            </a:r>
            <a:endParaRPr b="0" lang="en-US" sz="2400" spc="-1" strike="noStrike">
              <a:latin typeface="Arial"/>
            </a:endParaRPr>
          </a:p>
          <a:p>
            <a:pPr lvl="3" marL="1728000" indent="-215640">
              <a:lnSpc>
                <a:spcPct val="100000"/>
              </a:lnSpc>
              <a:spcBef>
                <a:spcPts val="567"/>
              </a:spcBef>
              <a:buClr>
                <a:srgbClr val="000000"/>
              </a:buClr>
              <a:buSzPct val="75000"/>
              <a:buFont typeface="Symbol"/>
              <a:buChar char=""/>
            </a:pPr>
            <a:r>
              <a:rPr b="0" lang="en-US" sz="2000" spc="-1" strike="noStrike">
                <a:latin typeface="Arial"/>
              </a:rPr>
              <a:t>Longitude and latitude</a:t>
            </a:r>
            <a:endParaRPr b="0" lang="en-US" sz="2000" spc="-1" strike="noStrike">
              <a:latin typeface="Arial"/>
            </a:endParaRPr>
          </a:p>
          <a:p>
            <a:pPr lvl="3" marL="1728000" indent="-215640">
              <a:lnSpc>
                <a:spcPct val="100000"/>
              </a:lnSpc>
              <a:spcBef>
                <a:spcPts val="567"/>
              </a:spcBef>
              <a:buClr>
                <a:srgbClr val="000000"/>
              </a:buClr>
              <a:buSzPct val="75000"/>
              <a:buFont typeface="Symbol"/>
              <a:buChar char=""/>
            </a:pPr>
            <a:r>
              <a:rPr b="0" lang="en-US" sz="2000" spc="-1" strike="noStrike">
                <a:latin typeface="Arial"/>
              </a:rPr>
              <a:t>Eg: buildings, trees, rain gauges</a:t>
            </a:r>
            <a:endParaRPr b="0" lang="en-US" sz="20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2400" spc="-1" strike="noStrike">
                <a:latin typeface="Arial"/>
              </a:rPr>
              <a:t>Lines </a:t>
            </a:r>
            <a:endParaRPr b="0" lang="en-US" sz="2400" spc="-1" strike="noStrike">
              <a:latin typeface="Arial"/>
            </a:endParaRPr>
          </a:p>
          <a:p>
            <a:pPr lvl="3" marL="1728000" indent="-215640">
              <a:lnSpc>
                <a:spcPct val="100000"/>
              </a:lnSpc>
              <a:spcBef>
                <a:spcPts val="567"/>
              </a:spcBef>
              <a:buClr>
                <a:srgbClr val="000000"/>
              </a:buClr>
              <a:buSzPct val="75000"/>
              <a:buFont typeface="Symbol"/>
              <a:buChar char=""/>
            </a:pPr>
            <a:r>
              <a:rPr b="0" lang="en-US" sz="2000" spc="-1" strike="noStrike">
                <a:latin typeface="Arial"/>
              </a:rPr>
              <a:t>Two or more vertices</a:t>
            </a:r>
            <a:endParaRPr b="0" lang="en-US" sz="2000" spc="-1" strike="noStrike">
              <a:latin typeface="Arial"/>
            </a:endParaRPr>
          </a:p>
          <a:p>
            <a:pPr lvl="3" marL="1728000" indent="-215640">
              <a:lnSpc>
                <a:spcPct val="100000"/>
              </a:lnSpc>
              <a:spcBef>
                <a:spcPts val="567"/>
              </a:spcBef>
              <a:buClr>
                <a:srgbClr val="000000"/>
              </a:buClr>
              <a:buSzPct val="75000"/>
              <a:buFont typeface="Symbol"/>
              <a:buChar char=""/>
            </a:pPr>
            <a:r>
              <a:rPr b="0" lang="en-US" sz="2000" spc="-1" strike="noStrike">
                <a:latin typeface="Arial"/>
              </a:rPr>
              <a:t>Eg: streets, highways, rivers</a:t>
            </a:r>
            <a:endParaRPr b="0" lang="en-US" sz="20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2400" spc="-1" strike="noStrike">
                <a:latin typeface="Arial"/>
              </a:rPr>
              <a:t>Polygons</a:t>
            </a:r>
            <a:endParaRPr b="0" lang="en-US" sz="2400" spc="-1" strike="noStrike">
              <a:latin typeface="Arial"/>
            </a:endParaRPr>
          </a:p>
          <a:p>
            <a:pPr lvl="3" marL="1728000" indent="-215640">
              <a:lnSpc>
                <a:spcPct val="100000"/>
              </a:lnSpc>
              <a:spcBef>
                <a:spcPts val="567"/>
              </a:spcBef>
              <a:buClr>
                <a:srgbClr val="000000"/>
              </a:buClr>
              <a:buSzPct val="75000"/>
              <a:buFont typeface="Symbol"/>
              <a:buChar char=""/>
            </a:pPr>
            <a:r>
              <a:rPr b="0" lang="en-US" sz="2000" spc="-1" strike="noStrike">
                <a:latin typeface="Arial"/>
              </a:rPr>
              <a:t>Enclosed areas </a:t>
            </a:r>
            <a:endParaRPr b="0" lang="en-US" sz="2000" spc="-1" strike="noStrike">
              <a:latin typeface="Arial"/>
            </a:endParaRPr>
          </a:p>
          <a:p>
            <a:pPr lvl="3" marL="1728000" indent="-215640">
              <a:lnSpc>
                <a:spcPct val="100000"/>
              </a:lnSpc>
              <a:spcBef>
                <a:spcPts val="567"/>
              </a:spcBef>
              <a:buClr>
                <a:srgbClr val="000000"/>
              </a:buClr>
              <a:buSzPct val="75000"/>
              <a:buFont typeface="Symbol"/>
              <a:buChar char=""/>
            </a:pPr>
            <a:r>
              <a:rPr b="0" lang="en-US" sz="2000" spc="-1" strike="noStrike">
                <a:latin typeface="Arial"/>
              </a:rPr>
              <a:t>Eg: administrative country boundaries, national parks, etc.</a:t>
            </a:r>
            <a:endParaRPr b="0" lang="en-US" sz="2000" spc="-1" strike="noStrike">
              <a:latin typeface="Arial"/>
            </a:endParaRPr>
          </a:p>
        </p:txBody>
      </p:sp>
    </p:spTree>
  </p:cSld>
  <mc:AlternateContent>
    <mc:Choice Requires="p14">
      <p:transition spd="slow" p14:dur="2000"/>
    </mc:Choice>
    <mc:Fallback>
      <p:transition spd="slow"/>
    </mc:Fallback>
  </mc:AlternateContent>
  <p:timing>
    <p:tnLst>
      <p:par>
        <p:cTn id="11" dur="indefinite" restart="never" nodeType="tmRoot">
          <p:childTnLst>
            <p:seq>
              <p:cTn id="12" dur="indefinite" nodeType="mainSeq"/>
              <p:prevCondLst>
                <p:cond delay="0" evt="onPrev">
                  <p:tgtEl>
                    <p:sldTgt/>
                  </p:tgtEl>
                </p:cond>
              </p:prevCondLst>
              <p:nextCondLst>
                <p:cond delay="0" evt="onNext">
                  <p:tgtEl>
                    <p:sldTgt/>
                  </p:tgtEl>
                </p:cond>
              </p:nextCondLst>
            </p:seq>
          </p:childTnLst>
        </p:cTn>
      </p:par>
    </p:tnLst>
  </p:timing>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8"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Spatial Data</a:t>
            </a:r>
            <a:endParaRPr b="0" lang="en-US" sz="4400" spc="-1" strike="noStrike">
              <a:latin typeface="Arial"/>
            </a:endParaRPr>
          </a:p>
        </p:txBody>
      </p:sp>
      <p:sp>
        <p:nvSpPr>
          <p:cNvPr id="89" name="CustomShape 2"/>
          <p:cNvSpPr/>
          <p:nvPr/>
        </p:nvSpPr>
        <p:spPr>
          <a:xfrm>
            <a:off x="252000" y="1074600"/>
            <a:ext cx="4593960" cy="4159440"/>
          </a:xfrm>
          <a:prstGeom prst="rect">
            <a:avLst/>
          </a:prstGeom>
          <a:noFill/>
          <a:ln>
            <a:noFill/>
          </a:ln>
        </p:spPr>
        <p:style>
          <a:lnRef idx="0"/>
          <a:fillRef idx="0"/>
          <a:effectRef idx="0"/>
          <a:fontRef idx="minor"/>
        </p:style>
        <p:txBody>
          <a:bodyPr lIns="0" rIns="0" tIns="0" bIns="0">
            <a:normAutofit/>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 Vector</a:t>
            </a:r>
            <a:endParaRPr b="0" lang="en-US" sz="32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2400" spc="-1" strike="noStrike">
                <a:latin typeface="Arial"/>
              </a:rPr>
              <a:t>Attribute table:</a:t>
            </a:r>
            <a:endParaRPr b="0" lang="en-US" sz="2400" spc="-1" strike="noStrike">
              <a:latin typeface="Arial"/>
            </a:endParaRPr>
          </a:p>
          <a:p>
            <a:pPr lvl="3" marL="1728000" indent="-215640">
              <a:lnSpc>
                <a:spcPct val="100000"/>
              </a:lnSpc>
              <a:spcBef>
                <a:spcPts val="567"/>
              </a:spcBef>
              <a:buClr>
                <a:srgbClr val="000000"/>
              </a:buClr>
              <a:buSzPct val="75000"/>
              <a:buFont typeface="Symbol"/>
              <a:buChar char=""/>
            </a:pPr>
            <a:r>
              <a:rPr b="0" lang="en-US" sz="2000" spc="-1" strike="noStrike">
                <a:latin typeface="Arial"/>
              </a:rPr>
              <a:t>Text, numerical information that describe the features</a:t>
            </a:r>
            <a:endParaRPr b="0" lang="en-US" sz="2000" spc="-1" strike="noStrike">
              <a:latin typeface="Arial"/>
            </a:endParaRPr>
          </a:p>
          <a:p>
            <a:pPr>
              <a:lnSpc>
                <a:spcPct val="100000"/>
              </a:lnSpc>
              <a:spcBef>
                <a:spcPts val="567"/>
              </a:spcBef>
            </a:pPr>
            <a:endParaRPr b="0" lang="en-US" sz="2000" spc="-1" strike="noStrike">
              <a:latin typeface="Arial"/>
            </a:endParaRPr>
          </a:p>
        </p:txBody>
      </p:sp>
      <p:pic>
        <p:nvPicPr>
          <p:cNvPr id="90" name="" descr=""/>
          <p:cNvPicPr/>
          <p:nvPr/>
        </p:nvPicPr>
        <p:blipFill>
          <a:blip r:embed="rId1"/>
          <a:stretch/>
        </p:blipFill>
        <p:spPr>
          <a:xfrm>
            <a:off x="4758840" y="1919520"/>
            <a:ext cx="5207760" cy="3200760"/>
          </a:xfrm>
          <a:prstGeom prst="rect">
            <a:avLst/>
          </a:prstGeom>
          <a:ln>
            <a:noFill/>
          </a:ln>
        </p:spPr>
      </p:pic>
    </p:spTree>
  </p:cSld>
  <mc:AlternateContent>
    <mc:Choice Requires="p14">
      <p:transition spd="slow" p14:dur="2000"/>
    </mc:Choice>
    <mc:Fallback>
      <p:transition spd="slow"/>
    </mc:Fallback>
  </mc:AlternateContent>
  <p:timing>
    <p:tnLst>
      <p:par>
        <p:cTn id="13" dur="indefinite" restart="never" nodeType="tmRoot">
          <p:childTnLst>
            <p:seq>
              <p:cTn id="14" dur="indefinite" nodeType="mainSeq"/>
              <p:prevCondLst>
                <p:cond delay="0" evt="onPrev">
                  <p:tgtEl>
                    <p:sldTgt/>
                  </p:tgtEl>
                </p:cond>
              </p:prevCondLst>
              <p:nextCondLst>
                <p:cond delay="0" evt="onNext">
                  <p:tgtEl>
                    <p:sldTgt/>
                  </p:tgtEl>
                </p:cond>
              </p:nextCondLst>
            </p:seq>
          </p:childTnLst>
        </p:cTn>
      </p:par>
    </p:tnLst>
  </p:timing>
</p:sld>
</file>

<file path=ppt/slides/slide8.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1"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Spatial Data</a:t>
            </a:r>
            <a:endParaRPr b="0" lang="en-US" sz="4400" spc="-1" strike="noStrike">
              <a:latin typeface="Arial"/>
            </a:endParaRPr>
          </a:p>
        </p:txBody>
      </p:sp>
      <p:sp>
        <p:nvSpPr>
          <p:cNvPr id="92" name="CustomShape 2"/>
          <p:cNvSpPr/>
          <p:nvPr/>
        </p:nvSpPr>
        <p:spPr>
          <a:xfrm>
            <a:off x="504000" y="1182600"/>
            <a:ext cx="9071280" cy="4159440"/>
          </a:xfrm>
          <a:prstGeom prst="rect">
            <a:avLst/>
          </a:prstGeom>
          <a:noFill/>
          <a:ln>
            <a:noFill/>
          </a:ln>
        </p:spPr>
        <p:style>
          <a:lnRef idx="0"/>
          <a:fillRef idx="0"/>
          <a:effectRef idx="0"/>
          <a:fontRef idx="minor"/>
        </p:style>
        <p:txBody>
          <a:bodyPr lIns="0" rIns="0" tIns="0" bIns="0">
            <a:normAutofit fontScale="49000"/>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 Vector</a:t>
            </a:r>
            <a:endParaRPr b="0" lang="en-US" sz="32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2400" spc="-1" strike="noStrike">
                <a:latin typeface="Arial"/>
              </a:rPr>
              <a:t>Common vector file types:</a:t>
            </a:r>
            <a:endParaRPr b="0" lang="en-US" sz="2400" spc="-1" strike="noStrike">
              <a:latin typeface="Arial"/>
            </a:endParaRPr>
          </a:p>
          <a:p>
            <a:pPr lvl="3" marL="1728000" indent="-215640">
              <a:lnSpc>
                <a:spcPct val="100000"/>
              </a:lnSpc>
              <a:spcBef>
                <a:spcPts val="567"/>
              </a:spcBef>
              <a:buClr>
                <a:srgbClr val="000000"/>
              </a:buClr>
              <a:buSzPct val="75000"/>
              <a:buFont typeface="Symbol"/>
              <a:buChar char=""/>
            </a:pPr>
            <a:r>
              <a:rPr b="1" i="1" lang="en-US" sz="2000" spc="-1" strike="noStrike">
                <a:latin typeface="Georgia"/>
                <a:ea typeface="Noto Sans CJK SC Regular"/>
              </a:rPr>
              <a:t>Shapefile.</a:t>
            </a:r>
            <a:r>
              <a:rPr b="0" i="1" lang="en-US" sz="2000" spc="-1" strike="noStrike">
                <a:latin typeface="Georgia"/>
                <a:ea typeface="Noto Sans CJK SC Regular"/>
              </a:rPr>
              <a:t> </a:t>
            </a:r>
            <a:r>
              <a:rPr b="0" lang="en-US" sz="2000" spc="-1" strike="noStrike">
                <a:latin typeface="Georgia"/>
                <a:ea typeface="Noto Sans CJK SC Regular"/>
              </a:rPr>
              <a:t>Designed by Environmental Systems Research Institute (ESRI) for use with its ArcGIS software, the shapefile (.shp) is arguably the most commonly-used file type for storing and sharing vector spatial data.</a:t>
            </a:r>
            <a:endParaRPr b="0" lang="en-US" sz="2000" spc="-1" strike="noStrike">
              <a:latin typeface="Arial"/>
            </a:endParaRPr>
          </a:p>
          <a:p>
            <a:pPr lvl="4" marL="2160000" indent="-215640">
              <a:lnSpc>
                <a:spcPct val="100000"/>
              </a:lnSpc>
              <a:spcBef>
                <a:spcPts val="283"/>
              </a:spcBef>
              <a:buClr>
                <a:srgbClr val="000000"/>
              </a:buClr>
              <a:buSzPct val="45000"/>
              <a:buFont typeface="Wingdings" charset="2"/>
              <a:buChar char=""/>
            </a:pPr>
            <a:r>
              <a:rPr b="0" lang="en-US" sz="2000" spc="-1" strike="noStrike">
                <a:latin typeface="Georgia"/>
                <a:ea typeface="Noto Sans CJK SC Regular"/>
              </a:rPr>
              <a:t>.shp: shape format, saved the feature geometry</a:t>
            </a:r>
            <a:endParaRPr b="0" lang="en-US" sz="2000" spc="-1" strike="noStrike">
              <a:latin typeface="Arial"/>
            </a:endParaRPr>
          </a:p>
          <a:p>
            <a:pPr lvl="4" marL="2160000" indent="-215640">
              <a:lnSpc>
                <a:spcPct val="100000"/>
              </a:lnSpc>
              <a:spcBef>
                <a:spcPts val="283"/>
              </a:spcBef>
              <a:buClr>
                <a:srgbClr val="000000"/>
              </a:buClr>
              <a:buSzPct val="45000"/>
              <a:buFont typeface="Wingdings" charset="2"/>
              <a:buChar char=""/>
            </a:pPr>
            <a:r>
              <a:rPr b="0" lang="en-US" sz="2000" spc="-1" strike="noStrike">
                <a:latin typeface="Georgia"/>
                <a:ea typeface="Noto Sans CJK SC Regular"/>
              </a:rPr>
              <a:t>.shx: shape index format, a positional index of the feature geometry to allow seeking forwards and backwards quickly</a:t>
            </a:r>
            <a:endParaRPr b="0" lang="en-US" sz="2000" spc="-1" strike="noStrike">
              <a:latin typeface="Arial"/>
            </a:endParaRPr>
          </a:p>
          <a:p>
            <a:pPr lvl="4" marL="2160000" indent="-215640">
              <a:lnSpc>
                <a:spcPct val="100000"/>
              </a:lnSpc>
              <a:spcBef>
                <a:spcPts val="283"/>
              </a:spcBef>
              <a:buClr>
                <a:srgbClr val="000000"/>
              </a:buClr>
              <a:buSzPct val="45000"/>
              <a:buFont typeface="Wingdings" charset="2"/>
              <a:buChar char=""/>
            </a:pPr>
            <a:r>
              <a:rPr b="0" lang="en-US" sz="2000" spc="-1" strike="noStrike">
                <a:latin typeface="Georgia"/>
                <a:ea typeface="Noto Sans CJK SC Regular"/>
              </a:rPr>
              <a:t>.dfb: attribute format; columnar attributes for each shape</a:t>
            </a:r>
            <a:endParaRPr b="0" lang="en-US" sz="2000" spc="-1" strike="noStrike">
              <a:latin typeface="Arial"/>
            </a:endParaRPr>
          </a:p>
          <a:p>
            <a:pPr lvl="4" marL="2160000" indent="-215640">
              <a:lnSpc>
                <a:spcPct val="100000"/>
              </a:lnSpc>
              <a:spcBef>
                <a:spcPts val="283"/>
              </a:spcBef>
              <a:buClr>
                <a:srgbClr val="000000"/>
              </a:buClr>
              <a:buSzPct val="45000"/>
              <a:buFont typeface="Wingdings" charset="2"/>
              <a:buChar char=""/>
            </a:pPr>
            <a:r>
              <a:rPr b="0" lang="en-US" sz="2000" spc="-1" strike="noStrike">
                <a:latin typeface="Georgia"/>
                <a:ea typeface="Noto Sans CJK SC Regular"/>
              </a:rPr>
              <a:t>.prj: projection format, the coordinate system and projection information</a:t>
            </a:r>
            <a:endParaRPr b="0" lang="en-US" sz="2000" spc="-1" strike="noStrike">
              <a:latin typeface="Arial"/>
            </a:endParaRPr>
          </a:p>
          <a:p>
            <a:pPr lvl="4" marL="2160000" indent="-215640">
              <a:lnSpc>
                <a:spcPct val="100000"/>
              </a:lnSpc>
              <a:spcBef>
                <a:spcPts val="283"/>
              </a:spcBef>
              <a:buClr>
                <a:srgbClr val="000000"/>
              </a:buClr>
              <a:buSzPct val="45000"/>
              <a:buFont typeface="Wingdings" charset="2"/>
              <a:buChar char=""/>
            </a:pPr>
            <a:r>
              <a:rPr b="1" lang="en-US" sz="2000" spc="-1" strike="noStrike">
                <a:latin typeface="Georgia"/>
                <a:ea typeface="Noto Sans CJK SC Regular"/>
              </a:rPr>
              <a:t>Note:</a:t>
            </a:r>
            <a:r>
              <a:rPr b="0" lang="en-US" sz="2000" spc="-1" strike="noStrike">
                <a:latin typeface="Georgia"/>
                <a:ea typeface="Noto Sans CJK SC Regular"/>
              </a:rPr>
              <a:t> Include all above files types when you share your data with others.</a:t>
            </a:r>
            <a:endParaRPr b="0" lang="en-US" sz="2000" spc="-1" strike="noStrike">
              <a:latin typeface="Arial"/>
            </a:endParaRPr>
          </a:p>
          <a:p>
            <a:pPr lvl="3" marL="1728000" indent="-215640">
              <a:lnSpc>
                <a:spcPct val="100000"/>
              </a:lnSpc>
              <a:spcBef>
                <a:spcPts val="567"/>
              </a:spcBef>
              <a:buClr>
                <a:srgbClr val="000000"/>
              </a:buClr>
              <a:buSzPct val="75000"/>
              <a:buFont typeface="Symbol"/>
              <a:buChar char=""/>
            </a:pPr>
            <a:r>
              <a:rPr b="1" i="1" lang="en-US" sz="2000" spc="-1" strike="noStrike">
                <a:latin typeface="Georgia"/>
                <a:ea typeface="Noto Sans CJK SC Regular"/>
              </a:rPr>
              <a:t>GeoJson:</a:t>
            </a:r>
            <a:r>
              <a:rPr b="0" i="1" lang="en-US" sz="2000" spc="-1" strike="noStrike">
                <a:latin typeface="Georgia"/>
                <a:ea typeface="Noto Sans CJK SC Regular"/>
              </a:rPr>
              <a:t> </a:t>
            </a:r>
            <a:r>
              <a:rPr b="0" lang="en-US" sz="2000" spc="-1" strike="noStrike">
                <a:latin typeface="Georgia"/>
                <a:ea typeface="Noto Sans CJK SC Regular"/>
              </a:rPr>
              <a:t>an open standard format designed for representing simple geographical features, along with their non-spatial attributes (.geojson)</a:t>
            </a:r>
            <a:endParaRPr b="0" lang="en-US" sz="2000" spc="-1" strike="noStrike">
              <a:latin typeface="Arial"/>
            </a:endParaRPr>
          </a:p>
        </p:txBody>
      </p:sp>
    </p:spTree>
  </p:cSld>
  <mc:AlternateContent>
    <mc:Choice Requires="p14">
      <p:transition spd="slow" p14:dur="2000"/>
    </mc:Choice>
    <mc:Fallback>
      <p:transition spd="slow"/>
    </mc:Fallback>
  </mc:AlternateContent>
  <p:timing>
    <p:tnLst>
      <p:par>
        <p:cTn id="15" dur="indefinite" restart="never" nodeType="tmRoot">
          <p:childTnLst>
            <p:seq>
              <p:cTn id="16" dur="indefinite" nodeType="mainSeq"/>
              <p:prevCondLst>
                <p:cond delay="0" evt="onPrev">
                  <p:tgtEl>
                    <p:sldTgt/>
                  </p:tgtEl>
                </p:cond>
              </p:prevCondLst>
              <p:nextCondLst>
                <p:cond delay="0" evt="onNext">
                  <p:tgtEl>
                    <p:sldTgt/>
                  </p:tgtEl>
                </p:cond>
              </p:nextCondLst>
            </p:seq>
          </p:childTnLst>
        </p:cTn>
      </p:par>
    </p:tnLst>
  </p:timing>
</p:sld>
</file>

<file path=ppt/slides/slide9.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3" name="CustomShape 1"/>
          <p:cNvSpPr/>
          <p:nvPr/>
        </p:nvSpPr>
        <p:spPr>
          <a:xfrm>
            <a:off x="504000" y="363600"/>
            <a:ext cx="9071280" cy="671040"/>
          </a:xfrm>
          <a:prstGeom prst="rect">
            <a:avLst/>
          </a:prstGeom>
          <a:noFill/>
          <a:ln>
            <a:noFill/>
          </a:ln>
        </p:spPr>
        <p:style>
          <a:lnRef idx="0"/>
          <a:fillRef idx="0"/>
          <a:effectRef idx="0"/>
          <a:fontRef idx="minor"/>
        </p:style>
        <p:txBody>
          <a:bodyPr lIns="0" rIns="0" tIns="0" bIns="0" anchor="ctr">
            <a:spAutoFit/>
          </a:bodyPr>
          <a:p>
            <a:pPr algn="ctr">
              <a:lnSpc>
                <a:spcPct val="100000"/>
              </a:lnSpc>
            </a:pPr>
            <a:r>
              <a:rPr b="0" lang="en-US" sz="4400" spc="-1" strike="noStrike">
                <a:latin typeface="Arial"/>
              </a:rPr>
              <a:t>Spatial Data</a:t>
            </a:r>
            <a:endParaRPr b="0" lang="en-US" sz="4400" spc="-1" strike="noStrike">
              <a:latin typeface="Arial"/>
            </a:endParaRPr>
          </a:p>
        </p:txBody>
      </p:sp>
      <p:pic>
        <p:nvPicPr>
          <p:cNvPr id="94" name="" descr=""/>
          <p:cNvPicPr/>
          <p:nvPr/>
        </p:nvPicPr>
        <p:blipFill>
          <a:blip r:embed="rId1"/>
          <a:stretch/>
        </p:blipFill>
        <p:spPr>
          <a:xfrm>
            <a:off x="4829040" y="1919880"/>
            <a:ext cx="5191920" cy="3435840"/>
          </a:xfrm>
          <a:prstGeom prst="rect">
            <a:avLst/>
          </a:prstGeom>
          <a:ln>
            <a:noFill/>
          </a:ln>
        </p:spPr>
      </p:pic>
      <p:sp>
        <p:nvSpPr>
          <p:cNvPr id="95" name="CustomShape 2"/>
          <p:cNvSpPr/>
          <p:nvPr/>
        </p:nvSpPr>
        <p:spPr>
          <a:xfrm>
            <a:off x="36000" y="1172880"/>
            <a:ext cx="5724360" cy="4222080"/>
          </a:xfrm>
          <a:prstGeom prst="rect">
            <a:avLst/>
          </a:prstGeom>
          <a:noFill/>
          <a:ln>
            <a:noFill/>
          </a:ln>
        </p:spPr>
        <p:style>
          <a:lnRef idx="0"/>
          <a:fillRef idx="0"/>
          <a:effectRef idx="0"/>
          <a:fontRef idx="minor"/>
        </p:style>
        <p:txBody>
          <a:bodyPr lIns="0" rIns="0" tIns="0" bIns="0">
            <a:normAutofit/>
          </a:bodyPr>
          <a:p>
            <a:pPr marL="432000" indent="-323640">
              <a:lnSpc>
                <a:spcPct val="100000"/>
              </a:lnSpc>
              <a:spcBef>
                <a:spcPts val="1417"/>
              </a:spcBef>
              <a:buClr>
                <a:srgbClr val="000000"/>
              </a:buClr>
              <a:buSzPct val="45000"/>
              <a:buFont typeface="Wingdings" charset="2"/>
              <a:buChar char=""/>
            </a:pPr>
            <a:r>
              <a:rPr b="0" lang="en-US" sz="3200" spc="-1" strike="noStrike">
                <a:latin typeface="Arial"/>
              </a:rPr>
              <a:t>- Raster</a:t>
            </a:r>
            <a:endParaRPr b="0" lang="en-US" sz="32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2400" spc="-1" strike="noStrike">
                <a:latin typeface="Arial"/>
              </a:rPr>
              <a:t>Continuous: </a:t>
            </a:r>
            <a:endParaRPr b="0" lang="en-US" sz="2400" spc="-1" strike="noStrike">
              <a:latin typeface="Arial"/>
            </a:endParaRPr>
          </a:p>
          <a:p>
            <a:pPr lvl="3" marL="1728000" indent="-215640">
              <a:lnSpc>
                <a:spcPct val="100000"/>
              </a:lnSpc>
              <a:spcBef>
                <a:spcPts val="567"/>
              </a:spcBef>
              <a:buClr>
                <a:srgbClr val="000000"/>
              </a:buClr>
              <a:buSzPct val="75000"/>
              <a:buFont typeface="Symbol"/>
              <a:buChar char=""/>
            </a:pPr>
            <a:r>
              <a:rPr b="0" lang="en-US" sz="2000" spc="-1" strike="noStrike">
                <a:latin typeface="Arial"/>
              </a:rPr>
              <a:t>Eg: NDVI, nighttime light, soil quality,  vegetation index, elevation, etc</a:t>
            </a:r>
            <a:endParaRPr b="0" lang="en-US" sz="20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2400" spc="-1" strike="noStrike">
                <a:latin typeface="Arial"/>
              </a:rPr>
              <a:t>Discrete (categorical):</a:t>
            </a:r>
            <a:endParaRPr b="0" lang="en-US" sz="2400" spc="-1" strike="noStrike">
              <a:latin typeface="Arial"/>
            </a:endParaRPr>
          </a:p>
          <a:p>
            <a:pPr lvl="3" marL="1728000" indent="-215640">
              <a:lnSpc>
                <a:spcPct val="100000"/>
              </a:lnSpc>
              <a:spcBef>
                <a:spcPts val="567"/>
              </a:spcBef>
              <a:buClr>
                <a:srgbClr val="000000"/>
              </a:buClr>
              <a:buSzPct val="75000"/>
              <a:buFont typeface="Symbol"/>
              <a:buChar char=""/>
            </a:pPr>
            <a:r>
              <a:rPr b="0" lang="en-US" sz="2000" spc="-1" strike="noStrike">
                <a:latin typeface="Arial"/>
              </a:rPr>
              <a:t>Eg: landuse cover</a:t>
            </a:r>
            <a:endParaRPr b="0" lang="en-US" sz="2000" spc="-1" strike="noStrike">
              <a:latin typeface="Arial"/>
            </a:endParaRPr>
          </a:p>
          <a:p>
            <a:pPr lvl="2" marL="1296000" indent="-287640">
              <a:lnSpc>
                <a:spcPct val="100000"/>
              </a:lnSpc>
              <a:spcBef>
                <a:spcPts val="850"/>
              </a:spcBef>
              <a:buClr>
                <a:srgbClr val="000000"/>
              </a:buClr>
              <a:buSzPct val="45000"/>
              <a:buFont typeface="Wingdings" charset="2"/>
              <a:buChar char=""/>
            </a:pPr>
            <a:r>
              <a:rPr b="0" lang="en-US" sz="2400" spc="-1" strike="noStrike">
                <a:latin typeface="Arial"/>
              </a:rPr>
              <a:t>Common raster file type: .tiff</a:t>
            </a:r>
            <a:endParaRPr b="0" lang="en-US" sz="2400" spc="-1" strike="noStrike">
              <a:latin typeface="Arial"/>
            </a:endParaRPr>
          </a:p>
          <a:p>
            <a:pPr>
              <a:lnSpc>
                <a:spcPct val="100000"/>
              </a:lnSpc>
              <a:spcBef>
                <a:spcPts val="567"/>
              </a:spcBef>
            </a:pPr>
            <a:endParaRPr b="0" lang="en-US" sz="2400" spc="-1" strike="noStrike">
              <a:latin typeface="Arial"/>
            </a:endParaRPr>
          </a:p>
        </p:txBody>
      </p:sp>
    </p:spTree>
  </p:cSld>
  <mc:AlternateContent>
    <mc:Choice Requires="p14">
      <p:transition spd="slow" p14:dur="2000"/>
    </mc:Choice>
    <mc:Fallback>
      <p:transition spd="slow"/>
    </mc:Fallback>
  </mc:AlternateContent>
  <p:timing>
    <p:tnLst>
      <p:par>
        <p:cTn id="17" dur="indefinite" restart="never" nodeType="tmRoot">
          <p:childTnLst>
            <p:seq>
              <p:cTn id="18" dur="indefinite" nodeType="mainSeq"/>
              <p:prevCondLst>
                <p:cond delay="0" evt="onPrev">
                  <p:tgtEl>
                    <p:sldTgt/>
                  </p:tgtEl>
                </p:cond>
              </p:prevCondLst>
              <p:nextCondLst>
                <p:cond delay="0" evt="onNext">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DejaVu Sans"/>
        <a:cs typeface="DejaVu Sans"/>
      </a:majorFont>
      <a:minorFont>
        <a:latin typeface="Arial"/>
        <a:ea typeface="DejaVu Sans"/>
        <a:cs typeface="DejaVu Sans"/>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12896</TotalTime>
  <Application>LibreOffice/6.1.4.2$Linux_X86_64 LibreOffice_project/10$Build-2</Applicat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2019-01-07T20:38:25Z</dcterms:created>
  <dc:creator/>
  <dc:description/>
  <dc:language>en-US</dc:language>
  <cp:lastModifiedBy/>
  <dcterms:modified xsi:type="dcterms:W3CDTF">2019-03-04T12:25:43Z</dcterms:modified>
  <cp:revision>98</cp:revision>
  <dc:subject/>
  <dc:title/>
</cp:coreProperties>
</file>